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varScale="1">
        <p:scale>
          <a:sx n="83" d="100"/>
          <a:sy n="83" d="100"/>
        </p:scale>
        <p:origin x="3628" y="124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C010A96-DEF3-4B1F-9913-7B3C8F17B810}" type="doc">
      <dgm:prSet loTypeId="urn:microsoft.com/office/officeart/2005/8/layout/process1" loCatId="process" qsTypeId="urn:microsoft.com/office/officeart/2005/8/quickstyle/simple1" qsCatId="simple" csTypeId="urn:microsoft.com/office/officeart/2005/8/colors/accent1_2" csCatId="accent1" phldr="1"/>
      <dgm:spPr/>
      <dgm:t>
        <a:bodyPr/>
        <a:lstStyle/>
        <a:p>
          <a:endParaRPr lang="en-US"/>
        </a:p>
      </dgm:t>
    </dgm:pt>
    <dgm:pt modelId="{DA43F2CE-B57B-4315-A4C2-BBF827586866}">
      <dgm:prSet phldrT="[Text]" custT="1"/>
      <dgm:spPr/>
      <dgm:t>
        <a:bodyPr/>
        <a:lstStyle/>
        <a:p>
          <a:r>
            <a:rPr lang="en-US" sz="1200" dirty="0"/>
            <a:t>Send request to API and get response</a:t>
          </a:r>
        </a:p>
      </dgm:t>
    </dgm:pt>
    <dgm:pt modelId="{AE8284A0-DE15-45E6-86F3-D7AB8B100CFB}" type="parTrans" cxnId="{C2FB4693-C100-4824-9F88-45462E82A6AA}">
      <dgm:prSet/>
      <dgm:spPr/>
      <dgm:t>
        <a:bodyPr/>
        <a:lstStyle/>
        <a:p>
          <a:endParaRPr lang="en-US"/>
        </a:p>
      </dgm:t>
    </dgm:pt>
    <dgm:pt modelId="{6836498A-E3EF-4697-A9BD-C2B80898A627}" type="sibTrans" cxnId="{C2FB4693-C100-4824-9F88-45462E82A6AA}">
      <dgm:prSet/>
      <dgm:spPr/>
      <dgm:t>
        <a:bodyPr/>
        <a:lstStyle/>
        <a:p>
          <a:endParaRPr lang="en-US"/>
        </a:p>
      </dgm:t>
    </dgm:pt>
    <dgm:pt modelId="{2A8C0327-95D7-4181-A3F8-6DA3949EE4F3}">
      <dgm:prSet phldrT="[Text]" custT="1"/>
      <dgm:spPr/>
      <dgm:t>
        <a:bodyPr/>
        <a:lstStyle/>
        <a:p>
          <a:r>
            <a:rPr lang="en-US" sz="1200" dirty="0"/>
            <a:t>Load data into </a:t>
          </a:r>
          <a:r>
            <a:rPr lang="en-US" sz="1200" dirty="0" err="1"/>
            <a:t>json</a:t>
          </a:r>
          <a:r>
            <a:rPr lang="en-US" sz="1200" dirty="0"/>
            <a:t> format</a:t>
          </a:r>
        </a:p>
      </dgm:t>
    </dgm:pt>
    <dgm:pt modelId="{275A7656-D3EC-4903-ABBD-F35107B64D27}" type="parTrans" cxnId="{7ADA46D2-C04F-4A23-8652-825B2A7C68A4}">
      <dgm:prSet/>
      <dgm:spPr/>
      <dgm:t>
        <a:bodyPr/>
        <a:lstStyle/>
        <a:p>
          <a:endParaRPr lang="en-US"/>
        </a:p>
      </dgm:t>
    </dgm:pt>
    <dgm:pt modelId="{B0F9CAEB-5CAE-43ED-AC24-EA8146452FA7}" type="sibTrans" cxnId="{7ADA46D2-C04F-4A23-8652-825B2A7C68A4}">
      <dgm:prSet/>
      <dgm:spPr/>
      <dgm:t>
        <a:bodyPr/>
        <a:lstStyle/>
        <a:p>
          <a:endParaRPr lang="en-US" dirty="0"/>
        </a:p>
      </dgm:t>
    </dgm:pt>
    <dgm:pt modelId="{4AD2F928-C01E-4C45-BD83-FC27AC8AAB28}">
      <dgm:prSet phldrT="[Text]" custT="1"/>
      <dgm:spPr/>
      <dgm:t>
        <a:bodyPr/>
        <a:lstStyle/>
        <a:p>
          <a:r>
            <a:rPr lang="en-US" sz="1200" dirty="0"/>
            <a:t>Itemize the info from the data</a:t>
          </a:r>
        </a:p>
      </dgm:t>
    </dgm:pt>
    <dgm:pt modelId="{766C404C-BA75-40FF-B85D-94B4B9B252D4}" type="parTrans" cxnId="{4FD325B7-1D9C-47CC-B297-65BDB5F43129}">
      <dgm:prSet/>
      <dgm:spPr/>
      <dgm:t>
        <a:bodyPr/>
        <a:lstStyle/>
        <a:p>
          <a:endParaRPr lang="en-US"/>
        </a:p>
      </dgm:t>
    </dgm:pt>
    <dgm:pt modelId="{FA4E8E16-3788-44FF-A91C-EA56C1E0EA13}" type="sibTrans" cxnId="{4FD325B7-1D9C-47CC-B297-65BDB5F43129}">
      <dgm:prSet/>
      <dgm:spPr/>
      <dgm:t>
        <a:bodyPr/>
        <a:lstStyle/>
        <a:p>
          <a:endParaRPr lang="en-US"/>
        </a:p>
      </dgm:t>
    </dgm:pt>
    <dgm:pt modelId="{490D11D9-5804-47E9-97AA-AD3E84E7319A}">
      <dgm:prSet custT="1"/>
      <dgm:spPr/>
      <dgm:t>
        <a:bodyPr/>
        <a:lstStyle/>
        <a:p>
          <a:r>
            <a:rPr lang="en-US" sz="1200" dirty="0"/>
            <a:t>Convert data to pandas </a:t>
          </a:r>
          <a:r>
            <a:rPr lang="en-US" sz="1200" dirty="0" err="1"/>
            <a:t>dataframe</a:t>
          </a:r>
          <a:endParaRPr lang="en-US" sz="1200" dirty="0"/>
        </a:p>
      </dgm:t>
    </dgm:pt>
    <dgm:pt modelId="{A4213A3D-AFEF-47CB-A1AC-B28537A8D0AB}" type="parTrans" cxnId="{1CA767E0-C35E-46CB-8273-111F788E1E9F}">
      <dgm:prSet/>
      <dgm:spPr/>
      <dgm:t>
        <a:bodyPr/>
        <a:lstStyle/>
        <a:p>
          <a:endParaRPr lang="en-US"/>
        </a:p>
      </dgm:t>
    </dgm:pt>
    <dgm:pt modelId="{025D85AF-CF5B-4057-B6BA-54ED50980AFB}" type="sibTrans" cxnId="{1CA767E0-C35E-46CB-8273-111F788E1E9F}">
      <dgm:prSet/>
      <dgm:spPr/>
      <dgm:t>
        <a:bodyPr/>
        <a:lstStyle/>
        <a:p>
          <a:endParaRPr lang="en-US"/>
        </a:p>
      </dgm:t>
    </dgm:pt>
    <dgm:pt modelId="{19E7569B-2CCA-484E-9475-DCE10B046421}">
      <dgm:prSet custT="1"/>
      <dgm:spPr/>
      <dgm:t>
        <a:bodyPr/>
        <a:lstStyle/>
        <a:p>
          <a:r>
            <a:rPr lang="en-US" sz="1200" dirty="0"/>
            <a:t>Filter </a:t>
          </a:r>
          <a:r>
            <a:rPr lang="en-US" sz="1200" dirty="0" err="1"/>
            <a:t>dataframe</a:t>
          </a:r>
          <a:r>
            <a:rPr lang="en-US" sz="1200" dirty="0"/>
            <a:t> and deal with missing values</a:t>
          </a:r>
        </a:p>
      </dgm:t>
    </dgm:pt>
    <dgm:pt modelId="{6AA6120D-3CD7-4121-B54E-1AB25049FFEE}" type="parTrans" cxnId="{B876A299-DEC2-449E-A173-66C487AD18CF}">
      <dgm:prSet/>
      <dgm:spPr/>
      <dgm:t>
        <a:bodyPr/>
        <a:lstStyle/>
        <a:p>
          <a:endParaRPr lang="en-US"/>
        </a:p>
      </dgm:t>
    </dgm:pt>
    <dgm:pt modelId="{EF3C983A-3241-47B8-9B5A-A68A3A831C0F}" type="sibTrans" cxnId="{B876A299-DEC2-449E-A173-66C487AD18CF}">
      <dgm:prSet/>
      <dgm:spPr/>
      <dgm:t>
        <a:bodyPr/>
        <a:lstStyle/>
        <a:p>
          <a:endParaRPr lang="en-US"/>
        </a:p>
      </dgm:t>
    </dgm:pt>
    <dgm:pt modelId="{BFF78CF1-F687-4999-9819-528020279FFB}">
      <dgm:prSet custT="1"/>
      <dgm:spPr/>
      <dgm:t>
        <a:bodyPr/>
        <a:lstStyle/>
        <a:p>
          <a:r>
            <a:rPr lang="en-US" sz="1200" dirty="0"/>
            <a:t>Export to csv file</a:t>
          </a:r>
        </a:p>
      </dgm:t>
    </dgm:pt>
    <dgm:pt modelId="{B86CE53F-BE74-41E6-BDFD-E630680AFC8B}" type="parTrans" cxnId="{CBF24D25-EEC9-4187-9C16-428683110207}">
      <dgm:prSet/>
      <dgm:spPr/>
      <dgm:t>
        <a:bodyPr/>
        <a:lstStyle/>
        <a:p>
          <a:endParaRPr lang="en-US"/>
        </a:p>
      </dgm:t>
    </dgm:pt>
    <dgm:pt modelId="{D2EBA132-8D3D-4B6E-9495-676BC5CE4140}" type="sibTrans" cxnId="{CBF24D25-EEC9-4187-9C16-428683110207}">
      <dgm:prSet/>
      <dgm:spPr/>
      <dgm:t>
        <a:bodyPr/>
        <a:lstStyle/>
        <a:p>
          <a:endParaRPr lang="en-US"/>
        </a:p>
      </dgm:t>
    </dgm:pt>
    <dgm:pt modelId="{75AAE8E1-E117-4CDA-8EF8-22AFB425B5F0}" type="pres">
      <dgm:prSet presAssocID="{1C010A96-DEF3-4B1F-9913-7B3C8F17B810}" presName="Name0" presStyleCnt="0">
        <dgm:presLayoutVars>
          <dgm:dir/>
          <dgm:resizeHandles val="exact"/>
        </dgm:presLayoutVars>
      </dgm:prSet>
      <dgm:spPr/>
    </dgm:pt>
    <dgm:pt modelId="{763B8905-B35C-4A8A-BB53-9C2DB85C410F}" type="pres">
      <dgm:prSet presAssocID="{DA43F2CE-B57B-4315-A4C2-BBF827586866}" presName="node" presStyleLbl="node1" presStyleIdx="0" presStyleCnt="6" custScaleX="228318" custLinFactX="79199" custLinFactY="-66968" custLinFactNeighborX="100000" custLinFactNeighborY="-100000">
        <dgm:presLayoutVars>
          <dgm:bulletEnabled val="1"/>
        </dgm:presLayoutVars>
      </dgm:prSet>
      <dgm:spPr/>
    </dgm:pt>
    <dgm:pt modelId="{7D2C08D5-BDCB-46D7-AEC7-55521A62BF92}" type="pres">
      <dgm:prSet presAssocID="{6836498A-E3EF-4697-A9BD-C2B80898A627}" presName="sibTrans" presStyleLbl="sibTrans2D1" presStyleIdx="0" presStyleCnt="5"/>
      <dgm:spPr/>
    </dgm:pt>
    <dgm:pt modelId="{646B3C92-F9AB-4266-9EF9-5E5BBB54A905}" type="pres">
      <dgm:prSet presAssocID="{6836498A-E3EF-4697-A9BD-C2B80898A627}" presName="connectorText" presStyleLbl="sibTrans2D1" presStyleIdx="0" presStyleCnt="5"/>
      <dgm:spPr/>
    </dgm:pt>
    <dgm:pt modelId="{D10E89F7-50CC-4FD2-83C2-6687BB698FDA}" type="pres">
      <dgm:prSet presAssocID="{2A8C0327-95D7-4181-A3F8-6DA3949EE4F3}" presName="node" presStyleLbl="node1" presStyleIdx="1" presStyleCnt="6" custScaleX="233676" custScaleY="102149" custLinFactX="229709" custLinFactY="-63949" custLinFactNeighborX="300000" custLinFactNeighborY="-100000">
        <dgm:presLayoutVars>
          <dgm:bulletEnabled val="1"/>
        </dgm:presLayoutVars>
      </dgm:prSet>
      <dgm:spPr/>
    </dgm:pt>
    <dgm:pt modelId="{4806E2CE-D03A-476A-8BA4-CD7C50768D07}" type="pres">
      <dgm:prSet presAssocID="{B0F9CAEB-5CAE-43ED-AC24-EA8146452FA7}" presName="sibTrans" presStyleLbl="sibTrans2D1" presStyleIdx="1" presStyleCnt="5"/>
      <dgm:spPr/>
    </dgm:pt>
    <dgm:pt modelId="{939CA930-3228-405A-BE31-8BFBCAAA71A7}" type="pres">
      <dgm:prSet presAssocID="{B0F9CAEB-5CAE-43ED-AC24-EA8146452FA7}" presName="connectorText" presStyleLbl="sibTrans2D1" presStyleIdx="1" presStyleCnt="5"/>
      <dgm:spPr/>
    </dgm:pt>
    <dgm:pt modelId="{21128EDB-0710-41C1-8B2F-53B3DEAEF30F}" type="pres">
      <dgm:prSet presAssocID="{4AD2F928-C01E-4C45-BD83-FC27AC8AAB28}" presName="node" presStyleLbl="node1" presStyleIdx="2" presStyleCnt="6" custScaleX="223284" custScaleY="108961" custLinFactX="403909" custLinFactY="-60686" custLinFactNeighborX="500000" custLinFactNeighborY="-100000">
        <dgm:presLayoutVars>
          <dgm:bulletEnabled val="1"/>
        </dgm:presLayoutVars>
      </dgm:prSet>
      <dgm:spPr/>
    </dgm:pt>
    <dgm:pt modelId="{19FED0C5-3BD1-49B6-B5B4-6F21C011927F}" type="pres">
      <dgm:prSet presAssocID="{FA4E8E16-3788-44FF-A91C-EA56C1E0EA13}" presName="sibTrans" presStyleLbl="sibTrans2D1" presStyleIdx="2" presStyleCnt="5"/>
      <dgm:spPr/>
    </dgm:pt>
    <dgm:pt modelId="{9E352E47-DF5A-4D36-BB78-EFE55F9C3802}" type="pres">
      <dgm:prSet presAssocID="{FA4E8E16-3788-44FF-A91C-EA56C1E0EA13}" presName="connectorText" presStyleLbl="sibTrans2D1" presStyleIdx="2" presStyleCnt="5"/>
      <dgm:spPr/>
    </dgm:pt>
    <dgm:pt modelId="{C1731FB9-1F69-4D4B-BEE6-4B19910F32DC}" type="pres">
      <dgm:prSet presAssocID="{490D11D9-5804-47E9-97AA-AD3E84E7319A}" presName="node" presStyleLbl="node1" presStyleIdx="3" presStyleCnt="6" custScaleX="200090" custScaleY="96730" custLinFactX="230297" custLinFactNeighborX="300000" custLinFactNeighborY="38236">
        <dgm:presLayoutVars>
          <dgm:bulletEnabled val="1"/>
        </dgm:presLayoutVars>
      </dgm:prSet>
      <dgm:spPr/>
    </dgm:pt>
    <dgm:pt modelId="{3515FAE2-270C-4E76-BA16-5247B023F15F}" type="pres">
      <dgm:prSet presAssocID="{025D85AF-CF5B-4057-B6BA-54ED50980AFB}" presName="sibTrans" presStyleLbl="sibTrans2D1" presStyleIdx="3" presStyleCnt="5"/>
      <dgm:spPr/>
    </dgm:pt>
    <dgm:pt modelId="{0F8B5885-7B4D-4D1B-95C1-2D6D70964FF5}" type="pres">
      <dgm:prSet presAssocID="{025D85AF-CF5B-4057-B6BA-54ED50980AFB}" presName="connectorText" presStyleLbl="sibTrans2D1" presStyleIdx="3" presStyleCnt="5"/>
      <dgm:spPr/>
    </dgm:pt>
    <dgm:pt modelId="{79A350EB-D1DB-4006-A631-5A43A56D7501}" type="pres">
      <dgm:prSet presAssocID="{19E7569B-2CCA-484E-9475-DCE10B046421}" presName="node" presStyleLbl="node1" presStyleIdx="4" presStyleCnt="6" custScaleX="222460" custScaleY="93047" custLinFactX="-300000" custLinFactNeighborX="-327732" custLinFactNeighborY="37551">
        <dgm:presLayoutVars>
          <dgm:bulletEnabled val="1"/>
        </dgm:presLayoutVars>
      </dgm:prSet>
      <dgm:spPr/>
    </dgm:pt>
    <dgm:pt modelId="{9BC068E3-7BD6-4F0A-9BC7-4C4F123D35FA}" type="pres">
      <dgm:prSet presAssocID="{EF3C983A-3241-47B8-9B5A-A68A3A831C0F}" presName="sibTrans" presStyleLbl="sibTrans2D1" presStyleIdx="4" presStyleCnt="5"/>
      <dgm:spPr/>
    </dgm:pt>
    <dgm:pt modelId="{5C896889-546B-48DC-AE1A-26CCCBCA4B7C}" type="pres">
      <dgm:prSet presAssocID="{EF3C983A-3241-47B8-9B5A-A68A3A831C0F}" presName="connectorText" presStyleLbl="sibTrans2D1" presStyleIdx="4" presStyleCnt="5"/>
      <dgm:spPr/>
    </dgm:pt>
    <dgm:pt modelId="{0D58DBEA-BD6C-4913-8BD5-99702C0E6001}" type="pres">
      <dgm:prSet presAssocID="{BFF78CF1-F687-4999-9819-528020279FFB}" presName="node" presStyleLbl="node1" presStyleIdx="5" presStyleCnt="6" custScaleX="219884" custScaleY="99882" custLinFactX="-822542" custLinFactNeighborX="-900000" custLinFactNeighborY="36475">
        <dgm:presLayoutVars>
          <dgm:bulletEnabled val="1"/>
        </dgm:presLayoutVars>
      </dgm:prSet>
      <dgm:spPr/>
    </dgm:pt>
  </dgm:ptLst>
  <dgm:cxnLst>
    <dgm:cxn modelId="{5A511625-4CEC-42A0-89D2-E54C197A7EE4}" type="presOf" srcId="{B0F9CAEB-5CAE-43ED-AC24-EA8146452FA7}" destId="{4806E2CE-D03A-476A-8BA4-CD7C50768D07}" srcOrd="0" destOrd="0" presId="urn:microsoft.com/office/officeart/2005/8/layout/process1"/>
    <dgm:cxn modelId="{CBF24D25-EEC9-4187-9C16-428683110207}" srcId="{1C010A96-DEF3-4B1F-9913-7B3C8F17B810}" destId="{BFF78CF1-F687-4999-9819-528020279FFB}" srcOrd="5" destOrd="0" parTransId="{B86CE53F-BE74-41E6-BDFD-E630680AFC8B}" sibTransId="{D2EBA132-8D3D-4B6E-9495-676BC5CE4140}"/>
    <dgm:cxn modelId="{6F0B0F27-E16E-43E6-9677-9F76D54DD46A}" type="presOf" srcId="{EF3C983A-3241-47B8-9B5A-A68A3A831C0F}" destId="{9BC068E3-7BD6-4F0A-9BC7-4C4F123D35FA}" srcOrd="0" destOrd="0" presId="urn:microsoft.com/office/officeart/2005/8/layout/process1"/>
    <dgm:cxn modelId="{D2C0AD64-844F-447A-BC67-D52766E797D7}" type="presOf" srcId="{BFF78CF1-F687-4999-9819-528020279FFB}" destId="{0D58DBEA-BD6C-4913-8BD5-99702C0E6001}" srcOrd="0" destOrd="0" presId="urn:microsoft.com/office/officeart/2005/8/layout/process1"/>
    <dgm:cxn modelId="{DF4FB76E-1F2C-47FE-B2F9-43EDFC886A8E}" type="presOf" srcId="{FA4E8E16-3788-44FF-A91C-EA56C1E0EA13}" destId="{19FED0C5-3BD1-49B6-B5B4-6F21C011927F}" srcOrd="0" destOrd="0" presId="urn:microsoft.com/office/officeart/2005/8/layout/process1"/>
    <dgm:cxn modelId="{30E07C50-EC10-4F9F-A025-17D3CB49B459}" type="presOf" srcId="{2A8C0327-95D7-4181-A3F8-6DA3949EE4F3}" destId="{D10E89F7-50CC-4FD2-83C2-6687BB698FDA}" srcOrd="0" destOrd="0" presId="urn:microsoft.com/office/officeart/2005/8/layout/process1"/>
    <dgm:cxn modelId="{A2EA197D-A4BA-4AAC-9D67-5243D20F6D8D}" type="presOf" srcId="{025D85AF-CF5B-4057-B6BA-54ED50980AFB}" destId="{3515FAE2-270C-4E76-BA16-5247B023F15F}" srcOrd="0" destOrd="0" presId="urn:microsoft.com/office/officeart/2005/8/layout/process1"/>
    <dgm:cxn modelId="{51EE7F7E-EEC6-4FC9-BDCA-1A1E3053E120}" type="presOf" srcId="{B0F9CAEB-5CAE-43ED-AC24-EA8146452FA7}" destId="{939CA930-3228-405A-BE31-8BFBCAAA71A7}" srcOrd="1" destOrd="0" presId="urn:microsoft.com/office/officeart/2005/8/layout/process1"/>
    <dgm:cxn modelId="{AEA79E7E-E382-4642-A2D4-BFC1FD04ECF2}" type="presOf" srcId="{4AD2F928-C01E-4C45-BD83-FC27AC8AAB28}" destId="{21128EDB-0710-41C1-8B2F-53B3DEAEF30F}" srcOrd="0" destOrd="0" presId="urn:microsoft.com/office/officeart/2005/8/layout/process1"/>
    <dgm:cxn modelId="{C2FB4693-C100-4824-9F88-45462E82A6AA}" srcId="{1C010A96-DEF3-4B1F-9913-7B3C8F17B810}" destId="{DA43F2CE-B57B-4315-A4C2-BBF827586866}" srcOrd="0" destOrd="0" parTransId="{AE8284A0-DE15-45E6-86F3-D7AB8B100CFB}" sibTransId="{6836498A-E3EF-4697-A9BD-C2B80898A627}"/>
    <dgm:cxn modelId="{B876A299-DEC2-449E-A173-66C487AD18CF}" srcId="{1C010A96-DEF3-4B1F-9913-7B3C8F17B810}" destId="{19E7569B-2CCA-484E-9475-DCE10B046421}" srcOrd="4" destOrd="0" parTransId="{6AA6120D-3CD7-4121-B54E-1AB25049FFEE}" sibTransId="{EF3C983A-3241-47B8-9B5A-A68A3A831C0F}"/>
    <dgm:cxn modelId="{4FC150A0-1222-45D7-8812-1428AE7F9643}" type="presOf" srcId="{FA4E8E16-3788-44FF-A91C-EA56C1E0EA13}" destId="{9E352E47-DF5A-4D36-BB78-EFE55F9C3802}" srcOrd="1" destOrd="0" presId="urn:microsoft.com/office/officeart/2005/8/layout/process1"/>
    <dgm:cxn modelId="{F0D51FA7-E644-4B37-B3B5-2FAEE6C32B11}" type="presOf" srcId="{DA43F2CE-B57B-4315-A4C2-BBF827586866}" destId="{763B8905-B35C-4A8A-BB53-9C2DB85C410F}" srcOrd="0" destOrd="0" presId="urn:microsoft.com/office/officeart/2005/8/layout/process1"/>
    <dgm:cxn modelId="{882982AB-ABDC-4C65-AED3-06FF0CC8529F}" type="presOf" srcId="{025D85AF-CF5B-4057-B6BA-54ED50980AFB}" destId="{0F8B5885-7B4D-4D1B-95C1-2D6D70964FF5}" srcOrd="1" destOrd="0" presId="urn:microsoft.com/office/officeart/2005/8/layout/process1"/>
    <dgm:cxn modelId="{4FD325B7-1D9C-47CC-B297-65BDB5F43129}" srcId="{1C010A96-DEF3-4B1F-9913-7B3C8F17B810}" destId="{4AD2F928-C01E-4C45-BD83-FC27AC8AAB28}" srcOrd="2" destOrd="0" parTransId="{766C404C-BA75-40FF-B85D-94B4B9B252D4}" sibTransId="{FA4E8E16-3788-44FF-A91C-EA56C1E0EA13}"/>
    <dgm:cxn modelId="{BEAB21B8-71F8-4EBD-AAE3-96D7C2D4A304}" type="presOf" srcId="{EF3C983A-3241-47B8-9B5A-A68A3A831C0F}" destId="{5C896889-546B-48DC-AE1A-26CCCBCA4B7C}" srcOrd="1" destOrd="0" presId="urn:microsoft.com/office/officeart/2005/8/layout/process1"/>
    <dgm:cxn modelId="{869D1EC0-3A5E-4A0A-82A4-23368BFF1FEE}" type="presOf" srcId="{1C010A96-DEF3-4B1F-9913-7B3C8F17B810}" destId="{75AAE8E1-E117-4CDA-8EF8-22AFB425B5F0}" srcOrd="0" destOrd="0" presId="urn:microsoft.com/office/officeart/2005/8/layout/process1"/>
    <dgm:cxn modelId="{7ADA46D2-C04F-4A23-8652-825B2A7C68A4}" srcId="{1C010A96-DEF3-4B1F-9913-7B3C8F17B810}" destId="{2A8C0327-95D7-4181-A3F8-6DA3949EE4F3}" srcOrd="1" destOrd="0" parTransId="{275A7656-D3EC-4903-ABBD-F35107B64D27}" sibTransId="{B0F9CAEB-5CAE-43ED-AC24-EA8146452FA7}"/>
    <dgm:cxn modelId="{1CA767E0-C35E-46CB-8273-111F788E1E9F}" srcId="{1C010A96-DEF3-4B1F-9913-7B3C8F17B810}" destId="{490D11D9-5804-47E9-97AA-AD3E84E7319A}" srcOrd="3" destOrd="0" parTransId="{A4213A3D-AFEF-47CB-A1AC-B28537A8D0AB}" sibTransId="{025D85AF-CF5B-4057-B6BA-54ED50980AFB}"/>
    <dgm:cxn modelId="{8DA0FAE5-39C9-4080-B856-2A9CAD44FFF9}" type="presOf" srcId="{6836498A-E3EF-4697-A9BD-C2B80898A627}" destId="{7D2C08D5-BDCB-46D7-AEC7-55521A62BF92}" srcOrd="0" destOrd="0" presId="urn:microsoft.com/office/officeart/2005/8/layout/process1"/>
    <dgm:cxn modelId="{D5A711F3-062A-46DB-8911-97027FBE0D6E}" type="presOf" srcId="{19E7569B-2CCA-484E-9475-DCE10B046421}" destId="{79A350EB-D1DB-4006-A631-5A43A56D7501}" srcOrd="0" destOrd="0" presId="urn:microsoft.com/office/officeart/2005/8/layout/process1"/>
    <dgm:cxn modelId="{CA4F2EFF-77B3-42FB-A3B0-66873BCC77EC}" type="presOf" srcId="{6836498A-E3EF-4697-A9BD-C2B80898A627}" destId="{646B3C92-F9AB-4266-9EF9-5E5BBB54A905}" srcOrd="1" destOrd="0" presId="urn:microsoft.com/office/officeart/2005/8/layout/process1"/>
    <dgm:cxn modelId="{E27585FF-CD54-422B-87E9-F629141A698F}" type="presOf" srcId="{490D11D9-5804-47E9-97AA-AD3E84E7319A}" destId="{C1731FB9-1F69-4D4B-BEE6-4B19910F32DC}" srcOrd="0" destOrd="0" presId="urn:microsoft.com/office/officeart/2005/8/layout/process1"/>
    <dgm:cxn modelId="{D23D5940-42F0-4B4A-BDD3-9BFE8AC8F1F2}" type="presParOf" srcId="{75AAE8E1-E117-4CDA-8EF8-22AFB425B5F0}" destId="{763B8905-B35C-4A8A-BB53-9C2DB85C410F}" srcOrd="0" destOrd="0" presId="urn:microsoft.com/office/officeart/2005/8/layout/process1"/>
    <dgm:cxn modelId="{5CDFDBD0-3D35-4E5B-BA77-46647A4B7EF2}" type="presParOf" srcId="{75AAE8E1-E117-4CDA-8EF8-22AFB425B5F0}" destId="{7D2C08D5-BDCB-46D7-AEC7-55521A62BF92}" srcOrd="1" destOrd="0" presId="urn:microsoft.com/office/officeart/2005/8/layout/process1"/>
    <dgm:cxn modelId="{847DAC7F-D212-451F-AF61-AFF3A1F7D495}" type="presParOf" srcId="{7D2C08D5-BDCB-46D7-AEC7-55521A62BF92}" destId="{646B3C92-F9AB-4266-9EF9-5E5BBB54A905}" srcOrd="0" destOrd="0" presId="urn:microsoft.com/office/officeart/2005/8/layout/process1"/>
    <dgm:cxn modelId="{D80F3244-AD60-4D41-86F3-44F0134C0765}" type="presParOf" srcId="{75AAE8E1-E117-4CDA-8EF8-22AFB425B5F0}" destId="{D10E89F7-50CC-4FD2-83C2-6687BB698FDA}" srcOrd="2" destOrd="0" presId="urn:microsoft.com/office/officeart/2005/8/layout/process1"/>
    <dgm:cxn modelId="{95327AF1-CA53-4BBB-B7EB-8537FDB18420}" type="presParOf" srcId="{75AAE8E1-E117-4CDA-8EF8-22AFB425B5F0}" destId="{4806E2CE-D03A-476A-8BA4-CD7C50768D07}" srcOrd="3" destOrd="0" presId="urn:microsoft.com/office/officeart/2005/8/layout/process1"/>
    <dgm:cxn modelId="{3C301E29-5459-405B-8421-4BB52D39B768}" type="presParOf" srcId="{4806E2CE-D03A-476A-8BA4-CD7C50768D07}" destId="{939CA930-3228-405A-BE31-8BFBCAAA71A7}" srcOrd="0" destOrd="0" presId="urn:microsoft.com/office/officeart/2005/8/layout/process1"/>
    <dgm:cxn modelId="{D21145D4-FAFC-49DA-95E8-2FCD95A36084}" type="presParOf" srcId="{75AAE8E1-E117-4CDA-8EF8-22AFB425B5F0}" destId="{21128EDB-0710-41C1-8B2F-53B3DEAEF30F}" srcOrd="4" destOrd="0" presId="urn:microsoft.com/office/officeart/2005/8/layout/process1"/>
    <dgm:cxn modelId="{88B77A66-34D0-4188-8E04-4B368D2A3282}" type="presParOf" srcId="{75AAE8E1-E117-4CDA-8EF8-22AFB425B5F0}" destId="{19FED0C5-3BD1-49B6-B5B4-6F21C011927F}" srcOrd="5" destOrd="0" presId="urn:microsoft.com/office/officeart/2005/8/layout/process1"/>
    <dgm:cxn modelId="{C7B41311-91E2-4684-BCE8-5DFF7B9D305B}" type="presParOf" srcId="{19FED0C5-3BD1-49B6-B5B4-6F21C011927F}" destId="{9E352E47-DF5A-4D36-BB78-EFE55F9C3802}" srcOrd="0" destOrd="0" presId="urn:microsoft.com/office/officeart/2005/8/layout/process1"/>
    <dgm:cxn modelId="{F8D0EF92-7C76-4144-BE1C-8B805E0FB300}" type="presParOf" srcId="{75AAE8E1-E117-4CDA-8EF8-22AFB425B5F0}" destId="{C1731FB9-1F69-4D4B-BEE6-4B19910F32DC}" srcOrd="6" destOrd="0" presId="urn:microsoft.com/office/officeart/2005/8/layout/process1"/>
    <dgm:cxn modelId="{17604A73-2F82-4615-9B01-B717A5B37B8A}" type="presParOf" srcId="{75AAE8E1-E117-4CDA-8EF8-22AFB425B5F0}" destId="{3515FAE2-270C-4E76-BA16-5247B023F15F}" srcOrd="7" destOrd="0" presId="urn:microsoft.com/office/officeart/2005/8/layout/process1"/>
    <dgm:cxn modelId="{51EB47A6-1218-42B0-9161-1D97315E63CE}" type="presParOf" srcId="{3515FAE2-270C-4E76-BA16-5247B023F15F}" destId="{0F8B5885-7B4D-4D1B-95C1-2D6D70964FF5}" srcOrd="0" destOrd="0" presId="urn:microsoft.com/office/officeart/2005/8/layout/process1"/>
    <dgm:cxn modelId="{16D47562-7461-4BFE-89E2-656A002A6D96}" type="presParOf" srcId="{75AAE8E1-E117-4CDA-8EF8-22AFB425B5F0}" destId="{79A350EB-D1DB-4006-A631-5A43A56D7501}" srcOrd="8" destOrd="0" presId="urn:microsoft.com/office/officeart/2005/8/layout/process1"/>
    <dgm:cxn modelId="{09BB2295-FCEB-4088-95A9-20415DDAC414}" type="presParOf" srcId="{75AAE8E1-E117-4CDA-8EF8-22AFB425B5F0}" destId="{9BC068E3-7BD6-4F0A-9BC7-4C4F123D35FA}" srcOrd="9" destOrd="0" presId="urn:microsoft.com/office/officeart/2005/8/layout/process1"/>
    <dgm:cxn modelId="{5AC1E107-112C-48D5-B093-AD6F9866D3E0}" type="presParOf" srcId="{9BC068E3-7BD6-4F0A-9BC7-4C4F123D35FA}" destId="{5C896889-546B-48DC-AE1A-26CCCBCA4B7C}" srcOrd="0" destOrd="0" presId="urn:microsoft.com/office/officeart/2005/8/layout/process1"/>
    <dgm:cxn modelId="{BC7E4CEA-155A-4AEE-A194-513E01D8A82C}" type="presParOf" srcId="{75AAE8E1-E117-4CDA-8EF8-22AFB425B5F0}" destId="{0D58DBEA-BD6C-4913-8BD5-99702C0E6001}" srcOrd="10" destOrd="0" presId="urn:microsoft.com/office/officeart/2005/8/layout/process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C010A96-DEF3-4B1F-9913-7B3C8F17B810}" type="doc">
      <dgm:prSet loTypeId="urn:microsoft.com/office/officeart/2005/8/layout/process1" loCatId="process" qsTypeId="urn:microsoft.com/office/officeart/2005/8/quickstyle/simple1" qsCatId="simple" csTypeId="urn:microsoft.com/office/officeart/2005/8/colors/accent1_2" csCatId="accent1" phldr="1"/>
      <dgm:spPr/>
      <dgm:t>
        <a:bodyPr/>
        <a:lstStyle/>
        <a:p>
          <a:endParaRPr lang="en-US"/>
        </a:p>
      </dgm:t>
    </dgm:pt>
    <dgm:pt modelId="{DA43F2CE-B57B-4315-A4C2-BBF827586866}">
      <dgm:prSet phldrT="[Text]" custT="1"/>
      <dgm:spPr/>
      <dgm:t>
        <a:bodyPr/>
        <a:lstStyle/>
        <a:p>
          <a:r>
            <a:rPr lang="en-US" sz="1200" dirty="0"/>
            <a:t>Request needed data from Wikipedia from its </a:t>
          </a:r>
          <a:r>
            <a:rPr lang="en-US" sz="1200" dirty="0" err="1"/>
            <a:t>url</a:t>
          </a:r>
          <a:endParaRPr lang="en-US" sz="1200" dirty="0"/>
        </a:p>
      </dgm:t>
    </dgm:pt>
    <dgm:pt modelId="{AE8284A0-DE15-45E6-86F3-D7AB8B100CFB}" type="parTrans" cxnId="{C2FB4693-C100-4824-9F88-45462E82A6AA}">
      <dgm:prSet/>
      <dgm:spPr/>
      <dgm:t>
        <a:bodyPr/>
        <a:lstStyle/>
        <a:p>
          <a:endParaRPr lang="en-US"/>
        </a:p>
      </dgm:t>
    </dgm:pt>
    <dgm:pt modelId="{6836498A-E3EF-4697-A9BD-C2B80898A627}" type="sibTrans" cxnId="{C2FB4693-C100-4824-9F88-45462E82A6AA}">
      <dgm:prSet/>
      <dgm:spPr/>
      <dgm:t>
        <a:bodyPr/>
        <a:lstStyle/>
        <a:p>
          <a:endParaRPr lang="en-US"/>
        </a:p>
      </dgm:t>
    </dgm:pt>
    <dgm:pt modelId="{2A8C0327-95D7-4181-A3F8-6DA3949EE4F3}">
      <dgm:prSet phldrT="[Text]" custT="1"/>
      <dgm:spPr/>
      <dgm:t>
        <a:bodyPr/>
        <a:lstStyle/>
        <a:p>
          <a:r>
            <a:rPr lang="en-US" sz="1200" dirty="0"/>
            <a:t>Extract variable names from HTML file</a:t>
          </a:r>
        </a:p>
      </dgm:t>
    </dgm:pt>
    <dgm:pt modelId="{275A7656-D3EC-4903-ABBD-F35107B64D27}" type="parTrans" cxnId="{7ADA46D2-C04F-4A23-8652-825B2A7C68A4}">
      <dgm:prSet/>
      <dgm:spPr/>
      <dgm:t>
        <a:bodyPr/>
        <a:lstStyle/>
        <a:p>
          <a:endParaRPr lang="en-US"/>
        </a:p>
      </dgm:t>
    </dgm:pt>
    <dgm:pt modelId="{B0F9CAEB-5CAE-43ED-AC24-EA8146452FA7}" type="sibTrans" cxnId="{7ADA46D2-C04F-4A23-8652-825B2A7C68A4}">
      <dgm:prSet/>
      <dgm:spPr/>
      <dgm:t>
        <a:bodyPr/>
        <a:lstStyle/>
        <a:p>
          <a:endParaRPr lang="en-US" dirty="0"/>
        </a:p>
      </dgm:t>
    </dgm:pt>
    <dgm:pt modelId="{4AD2F928-C01E-4C45-BD83-FC27AC8AAB28}">
      <dgm:prSet phldrT="[Text]" custT="1"/>
      <dgm:spPr/>
      <dgm:t>
        <a:bodyPr/>
        <a:lstStyle/>
        <a:p>
          <a:r>
            <a:rPr lang="en-US" sz="1200" dirty="0"/>
            <a:t>Parse HTML tables into a </a:t>
          </a:r>
          <a:r>
            <a:rPr lang="en-US" sz="1200" dirty="0" err="1"/>
            <a:t>dataframe</a:t>
          </a:r>
          <a:endParaRPr lang="en-US" sz="1200" dirty="0"/>
        </a:p>
      </dgm:t>
    </dgm:pt>
    <dgm:pt modelId="{766C404C-BA75-40FF-B85D-94B4B9B252D4}" type="parTrans" cxnId="{4FD325B7-1D9C-47CC-B297-65BDB5F43129}">
      <dgm:prSet/>
      <dgm:spPr/>
      <dgm:t>
        <a:bodyPr/>
        <a:lstStyle/>
        <a:p>
          <a:endParaRPr lang="en-US"/>
        </a:p>
      </dgm:t>
    </dgm:pt>
    <dgm:pt modelId="{FA4E8E16-3788-44FF-A91C-EA56C1E0EA13}" type="sibTrans" cxnId="{4FD325B7-1D9C-47CC-B297-65BDB5F43129}">
      <dgm:prSet/>
      <dgm:spPr/>
      <dgm:t>
        <a:bodyPr/>
        <a:lstStyle/>
        <a:p>
          <a:endParaRPr lang="en-US"/>
        </a:p>
      </dgm:t>
    </dgm:pt>
    <dgm:pt modelId="{BFF78CF1-F687-4999-9819-528020279FFB}">
      <dgm:prSet custT="1"/>
      <dgm:spPr/>
      <dgm:t>
        <a:bodyPr/>
        <a:lstStyle/>
        <a:p>
          <a:r>
            <a:rPr lang="en-US" sz="1200" dirty="0"/>
            <a:t>Export to csv file</a:t>
          </a:r>
        </a:p>
      </dgm:t>
    </dgm:pt>
    <dgm:pt modelId="{B86CE53F-BE74-41E6-BDFD-E630680AFC8B}" type="parTrans" cxnId="{CBF24D25-EEC9-4187-9C16-428683110207}">
      <dgm:prSet/>
      <dgm:spPr/>
      <dgm:t>
        <a:bodyPr/>
        <a:lstStyle/>
        <a:p>
          <a:endParaRPr lang="en-US"/>
        </a:p>
      </dgm:t>
    </dgm:pt>
    <dgm:pt modelId="{D2EBA132-8D3D-4B6E-9495-676BC5CE4140}" type="sibTrans" cxnId="{CBF24D25-EEC9-4187-9C16-428683110207}">
      <dgm:prSet/>
      <dgm:spPr/>
      <dgm:t>
        <a:bodyPr/>
        <a:lstStyle/>
        <a:p>
          <a:endParaRPr lang="en-US"/>
        </a:p>
      </dgm:t>
    </dgm:pt>
    <dgm:pt modelId="{75AAE8E1-E117-4CDA-8EF8-22AFB425B5F0}" type="pres">
      <dgm:prSet presAssocID="{1C010A96-DEF3-4B1F-9913-7B3C8F17B810}" presName="Name0" presStyleCnt="0">
        <dgm:presLayoutVars>
          <dgm:dir/>
          <dgm:resizeHandles val="exact"/>
        </dgm:presLayoutVars>
      </dgm:prSet>
      <dgm:spPr/>
    </dgm:pt>
    <dgm:pt modelId="{763B8905-B35C-4A8A-BB53-9C2DB85C410F}" type="pres">
      <dgm:prSet presAssocID="{DA43F2CE-B57B-4315-A4C2-BBF827586866}" presName="node" presStyleLbl="node1" presStyleIdx="0" presStyleCnt="4" custScaleX="147378" custScaleY="142649" custLinFactX="29376" custLinFactY="-35026" custLinFactNeighborX="100000" custLinFactNeighborY="-100000">
        <dgm:presLayoutVars>
          <dgm:bulletEnabled val="1"/>
        </dgm:presLayoutVars>
      </dgm:prSet>
      <dgm:spPr/>
    </dgm:pt>
    <dgm:pt modelId="{7D2C08D5-BDCB-46D7-AEC7-55521A62BF92}" type="pres">
      <dgm:prSet presAssocID="{6836498A-E3EF-4697-A9BD-C2B80898A627}" presName="sibTrans" presStyleLbl="sibTrans2D1" presStyleIdx="0" presStyleCnt="3"/>
      <dgm:spPr/>
    </dgm:pt>
    <dgm:pt modelId="{646B3C92-F9AB-4266-9EF9-5E5BBB54A905}" type="pres">
      <dgm:prSet presAssocID="{6836498A-E3EF-4697-A9BD-C2B80898A627}" presName="connectorText" presStyleLbl="sibTrans2D1" presStyleIdx="0" presStyleCnt="3"/>
      <dgm:spPr/>
    </dgm:pt>
    <dgm:pt modelId="{D10E89F7-50CC-4FD2-83C2-6687BB698FDA}" type="pres">
      <dgm:prSet presAssocID="{2A8C0327-95D7-4181-A3F8-6DA3949EE4F3}" presName="node" presStyleLbl="node1" presStyleIdx="1" presStyleCnt="4" custScaleX="147456" custScaleY="144030" custLinFactX="200000" custLinFactY="-28055" custLinFactNeighborX="265862" custLinFactNeighborY="-100000">
        <dgm:presLayoutVars>
          <dgm:bulletEnabled val="1"/>
        </dgm:presLayoutVars>
      </dgm:prSet>
      <dgm:spPr/>
    </dgm:pt>
    <dgm:pt modelId="{4806E2CE-D03A-476A-8BA4-CD7C50768D07}" type="pres">
      <dgm:prSet presAssocID="{B0F9CAEB-5CAE-43ED-AC24-EA8146452FA7}" presName="sibTrans" presStyleLbl="sibTrans2D1" presStyleIdx="1" presStyleCnt="3"/>
      <dgm:spPr/>
    </dgm:pt>
    <dgm:pt modelId="{939CA930-3228-405A-BE31-8BFBCAAA71A7}" type="pres">
      <dgm:prSet presAssocID="{B0F9CAEB-5CAE-43ED-AC24-EA8146452FA7}" presName="connectorText" presStyleLbl="sibTrans2D1" presStyleIdx="1" presStyleCnt="3"/>
      <dgm:spPr/>
    </dgm:pt>
    <dgm:pt modelId="{21128EDB-0710-41C1-8B2F-53B3DEAEF30F}" type="pres">
      <dgm:prSet presAssocID="{4AD2F928-C01E-4C45-BD83-FC27AC8AAB28}" presName="node" presStyleLbl="node1" presStyleIdx="2" presStyleCnt="4" custScaleX="144378" custScaleY="146217" custLinFactX="81748" custLinFactY="11296" custLinFactNeighborX="100000" custLinFactNeighborY="100000">
        <dgm:presLayoutVars>
          <dgm:bulletEnabled val="1"/>
        </dgm:presLayoutVars>
      </dgm:prSet>
      <dgm:spPr/>
    </dgm:pt>
    <dgm:pt modelId="{19FED0C5-3BD1-49B6-B5B4-6F21C011927F}" type="pres">
      <dgm:prSet presAssocID="{FA4E8E16-3788-44FF-A91C-EA56C1E0EA13}" presName="sibTrans" presStyleLbl="sibTrans2D1" presStyleIdx="2" presStyleCnt="3"/>
      <dgm:spPr/>
    </dgm:pt>
    <dgm:pt modelId="{9E352E47-DF5A-4D36-BB78-EFE55F9C3802}" type="pres">
      <dgm:prSet presAssocID="{FA4E8E16-3788-44FF-A91C-EA56C1E0EA13}" presName="connectorText" presStyleLbl="sibTrans2D1" presStyleIdx="2" presStyleCnt="3"/>
      <dgm:spPr/>
    </dgm:pt>
    <dgm:pt modelId="{0D58DBEA-BD6C-4913-8BD5-99702C0E6001}" type="pres">
      <dgm:prSet presAssocID="{BFF78CF1-F687-4999-9819-528020279FFB}" presName="node" presStyleLbl="node1" presStyleIdx="3" presStyleCnt="4" custScaleX="146794" custScaleY="135422" custLinFactX="-330110" custLinFactY="4327" custLinFactNeighborX="-400000" custLinFactNeighborY="100000">
        <dgm:presLayoutVars>
          <dgm:bulletEnabled val="1"/>
        </dgm:presLayoutVars>
      </dgm:prSet>
      <dgm:spPr/>
    </dgm:pt>
  </dgm:ptLst>
  <dgm:cxnLst>
    <dgm:cxn modelId="{5A511625-4CEC-42A0-89D2-E54C197A7EE4}" type="presOf" srcId="{B0F9CAEB-5CAE-43ED-AC24-EA8146452FA7}" destId="{4806E2CE-D03A-476A-8BA4-CD7C50768D07}" srcOrd="0" destOrd="0" presId="urn:microsoft.com/office/officeart/2005/8/layout/process1"/>
    <dgm:cxn modelId="{CBF24D25-EEC9-4187-9C16-428683110207}" srcId="{1C010A96-DEF3-4B1F-9913-7B3C8F17B810}" destId="{BFF78CF1-F687-4999-9819-528020279FFB}" srcOrd="3" destOrd="0" parTransId="{B86CE53F-BE74-41E6-BDFD-E630680AFC8B}" sibTransId="{D2EBA132-8D3D-4B6E-9495-676BC5CE4140}"/>
    <dgm:cxn modelId="{D2C0AD64-844F-447A-BC67-D52766E797D7}" type="presOf" srcId="{BFF78CF1-F687-4999-9819-528020279FFB}" destId="{0D58DBEA-BD6C-4913-8BD5-99702C0E6001}" srcOrd="0" destOrd="0" presId="urn:microsoft.com/office/officeart/2005/8/layout/process1"/>
    <dgm:cxn modelId="{DF4FB76E-1F2C-47FE-B2F9-43EDFC886A8E}" type="presOf" srcId="{FA4E8E16-3788-44FF-A91C-EA56C1E0EA13}" destId="{19FED0C5-3BD1-49B6-B5B4-6F21C011927F}" srcOrd="0" destOrd="0" presId="urn:microsoft.com/office/officeart/2005/8/layout/process1"/>
    <dgm:cxn modelId="{30E07C50-EC10-4F9F-A025-17D3CB49B459}" type="presOf" srcId="{2A8C0327-95D7-4181-A3F8-6DA3949EE4F3}" destId="{D10E89F7-50CC-4FD2-83C2-6687BB698FDA}" srcOrd="0" destOrd="0" presId="urn:microsoft.com/office/officeart/2005/8/layout/process1"/>
    <dgm:cxn modelId="{51EE7F7E-EEC6-4FC9-BDCA-1A1E3053E120}" type="presOf" srcId="{B0F9CAEB-5CAE-43ED-AC24-EA8146452FA7}" destId="{939CA930-3228-405A-BE31-8BFBCAAA71A7}" srcOrd="1" destOrd="0" presId="urn:microsoft.com/office/officeart/2005/8/layout/process1"/>
    <dgm:cxn modelId="{AEA79E7E-E382-4642-A2D4-BFC1FD04ECF2}" type="presOf" srcId="{4AD2F928-C01E-4C45-BD83-FC27AC8AAB28}" destId="{21128EDB-0710-41C1-8B2F-53B3DEAEF30F}" srcOrd="0" destOrd="0" presId="urn:microsoft.com/office/officeart/2005/8/layout/process1"/>
    <dgm:cxn modelId="{C2FB4693-C100-4824-9F88-45462E82A6AA}" srcId="{1C010A96-DEF3-4B1F-9913-7B3C8F17B810}" destId="{DA43F2CE-B57B-4315-A4C2-BBF827586866}" srcOrd="0" destOrd="0" parTransId="{AE8284A0-DE15-45E6-86F3-D7AB8B100CFB}" sibTransId="{6836498A-E3EF-4697-A9BD-C2B80898A627}"/>
    <dgm:cxn modelId="{4FC150A0-1222-45D7-8812-1428AE7F9643}" type="presOf" srcId="{FA4E8E16-3788-44FF-A91C-EA56C1E0EA13}" destId="{9E352E47-DF5A-4D36-BB78-EFE55F9C3802}" srcOrd="1" destOrd="0" presId="urn:microsoft.com/office/officeart/2005/8/layout/process1"/>
    <dgm:cxn modelId="{F0D51FA7-E644-4B37-B3B5-2FAEE6C32B11}" type="presOf" srcId="{DA43F2CE-B57B-4315-A4C2-BBF827586866}" destId="{763B8905-B35C-4A8A-BB53-9C2DB85C410F}" srcOrd="0" destOrd="0" presId="urn:microsoft.com/office/officeart/2005/8/layout/process1"/>
    <dgm:cxn modelId="{4FD325B7-1D9C-47CC-B297-65BDB5F43129}" srcId="{1C010A96-DEF3-4B1F-9913-7B3C8F17B810}" destId="{4AD2F928-C01E-4C45-BD83-FC27AC8AAB28}" srcOrd="2" destOrd="0" parTransId="{766C404C-BA75-40FF-B85D-94B4B9B252D4}" sibTransId="{FA4E8E16-3788-44FF-A91C-EA56C1E0EA13}"/>
    <dgm:cxn modelId="{869D1EC0-3A5E-4A0A-82A4-23368BFF1FEE}" type="presOf" srcId="{1C010A96-DEF3-4B1F-9913-7B3C8F17B810}" destId="{75AAE8E1-E117-4CDA-8EF8-22AFB425B5F0}" srcOrd="0" destOrd="0" presId="urn:microsoft.com/office/officeart/2005/8/layout/process1"/>
    <dgm:cxn modelId="{7ADA46D2-C04F-4A23-8652-825B2A7C68A4}" srcId="{1C010A96-DEF3-4B1F-9913-7B3C8F17B810}" destId="{2A8C0327-95D7-4181-A3F8-6DA3949EE4F3}" srcOrd="1" destOrd="0" parTransId="{275A7656-D3EC-4903-ABBD-F35107B64D27}" sibTransId="{B0F9CAEB-5CAE-43ED-AC24-EA8146452FA7}"/>
    <dgm:cxn modelId="{8DA0FAE5-39C9-4080-B856-2A9CAD44FFF9}" type="presOf" srcId="{6836498A-E3EF-4697-A9BD-C2B80898A627}" destId="{7D2C08D5-BDCB-46D7-AEC7-55521A62BF92}" srcOrd="0" destOrd="0" presId="urn:microsoft.com/office/officeart/2005/8/layout/process1"/>
    <dgm:cxn modelId="{CA4F2EFF-77B3-42FB-A3B0-66873BCC77EC}" type="presOf" srcId="{6836498A-E3EF-4697-A9BD-C2B80898A627}" destId="{646B3C92-F9AB-4266-9EF9-5E5BBB54A905}" srcOrd="1" destOrd="0" presId="urn:microsoft.com/office/officeart/2005/8/layout/process1"/>
    <dgm:cxn modelId="{D23D5940-42F0-4B4A-BDD3-9BFE8AC8F1F2}" type="presParOf" srcId="{75AAE8E1-E117-4CDA-8EF8-22AFB425B5F0}" destId="{763B8905-B35C-4A8A-BB53-9C2DB85C410F}" srcOrd="0" destOrd="0" presId="urn:microsoft.com/office/officeart/2005/8/layout/process1"/>
    <dgm:cxn modelId="{5CDFDBD0-3D35-4E5B-BA77-46647A4B7EF2}" type="presParOf" srcId="{75AAE8E1-E117-4CDA-8EF8-22AFB425B5F0}" destId="{7D2C08D5-BDCB-46D7-AEC7-55521A62BF92}" srcOrd="1" destOrd="0" presId="urn:microsoft.com/office/officeart/2005/8/layout/process1"/>
    <dgm:cxn modelId="{847DAC7F-D212-451F-AF61-AFF3A1F7D495}" type="presParOf" srcId="{7D2C08D5-BDCB-46D7-AEC7-55521A62BF92}" destId="{646B3C92-F9AB-4266-9EF9-5E5BBB54A905}" srcOrd="0" destOrd="0" presId="urn:microsoft.com/office/officeart/2005/8/layout/process1"/>
    <dgm:cxn modelId="{D80F3244-AD60-4D41-86F3-44F0134C0765}" type="presParOf" srcId="{75AAE8E1-E117-4CDA-8EF8-22AFB425B5F0}" destId="{D10E89F7-50CC-4FD2-83C2-6687BB698FDA}" srcOrd="2" destOrd="0" presId="urn:microsoft.com/office/officeart/2005/8/layout/process1"/>
    <dgm:cxn modelId="{95327AF1-CA53-4BBB-B7EB-8537FDB18420}" type="presParOf" srcId="{75AAE8E1-E117-4CDA-8EF8-22AFB425B5F0}" destId="{4806E2CE-D03A-476A-8BA4-CD7C50768D07}" srcOrd="3" destOrd="0" presId="urn:microsoft.com/office/officeart/2005/8/layout/process1"/>
    <dgm:cxn modelId="{3C301E29-5459-405B-8421-4BB52D39B768}" type="presParOf" srcId="{4806E2CE-D03A-476A-8BA4-CD7C50768D07}" destId="{939CA930-3228-405A-BE31-8BFBCAAA71A7}" srcOrd="0" destOrd="0" presId="urn:microsoft.com/office/officeart/2005/8/layout/process1"/>
    <dgm:cxn modelId="{D21145D4-FAFC-49DA-95E8-2FCD95A36084}" type="presParOf" srcId="{75AAE8E1-E117-4CDA-8EF8-22AFB425B5F0}" destId="{21128EDB-0710-41C1-8B2F-53B3DEAEF30F}" srcOrd="4" destOrd="0" presId="urn:microsoft.com/office/officeart/2005/8/layout/process1"/>
    <dgm:cxn modelId="{88B77A66-34D0-4188-8E04-4B368D2A3282}" type="presParOf" srcId="{75AAE8E1-E117-4CDA-8EF8-22AFB425B5F0}" destId="{19FED0C5-3BD1-49B6-B5B4-6F21C011927F}" srcOrd="5" destOrd="0" presId="urn:microsoft.com/office/officeart/2005/8/layout/process1"/>
    <dgm:cxn modelId="{C7B41311-91E2-4684-BCE8-5DFF7B9D305B}" type="presParOf" srcId="{19FED0C5-3BD1-49B6-B5B4-6F21C011927F}" destId="{9E352E47-DF5A-4D36-BB78-EFE55F9C3802}" srcOrd="0" destOrd="0" presId="urn:microsoft.com/office/officeart/2005/8/layout/process1"/>
    <dgm:cxn modelId="{BC7E4CEA-155A-4AEE-A194-513E01D8A82C}" type="presParOf" srcId="{75AAE8E1-E117-4CDA-8EF8-22AFB425B5F0}" destId="{0D58DBEA-BD6C-4913-8BD5-99702C0E6001}"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C010A96-DEF3-4B1F-9913-7B3C8F17B810}" type="doc">
      <dgm:prSet loTypeId="urn:microsoft.com/office/officeart/2005/8/layout/process1" loCatId="process" qsTypeId="urn:microsoft.com/office/officeart/2005/8/quickstyle/simple1" qsCatId="simple" csTypeId="urn:microsoft.com/office/officeart/2005/8/colors/accent1_2" csCatId="accent1" phldr="1"/>
      <dgm:spPr/>
      <dgm:t>
        <a:bodyPr/>
        <a:lstStyle/>
        <a:p>
          <a:endParaRPr lang="en-US"/>
        </a:p>
      </dgm:t>
    </dgm:pt>
    <dgm:pt modelId="{DA43F2CE-B57B-4315-A4C2-BBF827586866}">
      <dgm:prSet phldrT="[Text]" custT="1"/>
      <dgm:spPr/>
      <dgm:t>
        <a:bodyPr/>
        <a:lstStyle/>
        <a:p>
          <a:r>
            <a:rPr lang="en-US" sz="1200" dirty="0"/>
            <a:t>Load the dataset into </a:t>
          </a:r>
          <a:r>
            <a:rPr lang="en-US" sz="1200" dirty="0" err="1"/>
            <a:t>dataframe</a:t>
          </a:r>
          <a:endParaRPr lang="en-US" sz="1200" dirty="0"/>
        </a:p>
      </dgm:t>
    </dgm:pt>
    <dgm:pt modelId="{AE8284A0-DE15-45E6-86F3-D7AB8B100CFB}" type="parTrans" cxnId="{C2FB4693-C100-4824-9F88-45462E82A6AA}">
      <dgm:prSet/>
      <dgm:spPr/>
      <dgm:t>
        <a:bodyPr/>
        <a:lstStyle/>
        <a:p>
          <a:endParaRPr lang="en-US"/>
        </a:p>
      </dgm:t>
    </dgm:pt>
    <dgm:pt modelId="{6836498A-E3EF-4697-A9BD-C2B80898A627}" type="sibTrans" cxnId="{C2FB4693-C100-4824-9F88-45462E82A6AA}">
      <dgm:prSet/>
      <dgm:spPr/>
      <dgm:t>
        <a:bodyPr/>
        <a:lstStyle/>
        <a:p>
          <a:endParaRPr lang="en-US"/>
        </a:p>
      </dgm:t>
    </dgm:pt>
    <dgm:pt modelId="{2A8C0327-95D7-4181-A3F8-6DA3949EE4F3}">
      <dgm:prSet phldrT="[Text]" custT="1"/>
      <dgm:spPr/>
      <dgm:t>
        <a:bodyPr/>
        <a:lstStyle/>
        <a:p>
          <a:r>
            <a:rPr lang="en-US" sz="1200" dirty="0"/>
            <a:t>Calculate # of launches on each site</a:t>
          </a:r>
        </a:p>
      </dgm:t>
    </dgm:pt>
    <dgm:pt modelId="{275A7656-D3EC-4903-ABBD-F35107B64D27}" type="parTrans" cxnId="{7ADA46D2-C04F-4A23-8652-825B2A7C68A4}">
      <dgm:prSet/>
      <dgm:spPr/>
      <dgm:t>
        <a:bodyPr/>
        <a:lstStyle/>
        <a:p>
          <a:endParaRPr lang="en-US"/>
        </a:p>
      </dgm:t>
    </dgm:pt>
    <dgm:pt modelId="{B0F9CAEB-5CAE-43ED-AC24-EA8146452FA7}" type="sibTrans" cxnId="{7ADA46D2-C04F-4A23-8652-825B2A7C68A4}">
      <dgm:prSet/>
      <dgm:spPr/>
      <dgm:t>
        <a:bodyPr/>
        <a:lstStyle/>
        <a:p>
          <a:endParaRPr lang="en-US" dirty="0"/>
        </a:p>
      </dgm:t>
    </dgm:pt>
    <dgm:pt modelId="{4AD2F928-C01E-4C45-BD83-FC27AC8AAB28}">
      <dgm:prSet phldrT="[Text]" custT="1"/>
      <dgm:spPr/>
      <dgm:t>
        <a:bodyPr/>
        <a:lstStyle/>
        <a:p>
          <a:r>
            <a:rPr lang="en-US" sz="1200" dirty="0"/>
            <a:t>Calculate # and occurrence of each orbit</a:t>
          </a:r>
        </a:p>
      </dgm:t>
    </dgm:pt>
    <dgm:pt modelId="{766C404C-BA75-40FF-B85D-94B4B9B252D4}" type="parTrans" cxnId="{4FD325B7-1D9C-47CC-B297-65BDB5F43129}">
      <dgm:prSet/>
      <dgm:spPr/>
      <dgm:t>
        <a:bodyPr/>
        <a:lstStyle/>
        <a:p>
          <a:endParaRPr lang="en-US"/>
        </a:p>
      </dgm:t>
    </dgm:pt>
    <dgm:pt modelId="{FA4E8E16-3788-44FF-A91C-EA56C1E0EA13}" type="sibTrans" cxnId="{4FD325B7-1D9C-47CC-B297-65BDB5F43129}">
      <dgm:prSet/>
      <dgm:spPr/>
      <dgm:t>
        <a:bodyPr/>
        <a:lstStyle/>
        <a:p>
          <a:endParaRPr lang="en-US"/>
        </a:p>
      </dgm:t>
    </dgm:pt>
    <dgm:pt modelId="{490D11D9-5804-47E9-97AA-AD3E84E7319A}">
      <dgm:prSet custT="1"/>
      <dgm:spPr/>
      <dgm:t>
        <a:bodyPr/>
        <a:lstStyle/>
        <a:p>
          <a:r>
            <a:rPr lang="en-US" sz="1200" dirty="0"/>
            <a:t>Calculate occurrence of each outcome per orbit type</a:t>
          </a:r>
        </a:p>
      </dgm:t>
    </dgm:pt>
    <dgm:pt modelId="{A4213A3D-AFEF-47CB-A1AC-B28537A8D0AB}" type="parTrans" cxnId="{1CA767E0-C35E-46CB-8273-111F788E1E9F}">
      <dgm:prSet/>
      <dgm:spPr/>
      <dgm:t>
        <a:bodyPr/>
        <a:lstStyle/>
        <a:p>
          <a:endParaRPr lang="en-US"/>
        </a:p>
      </dgm:t>
    </dgm:pt>
    <dgm:pt modelId="{025D85AF-CF5B-4057-B6BA-54ED50980AFB}" type="sibTrans" cxnId="{1CA767E0-C35E-46CB-8273-111F788E1E9F}">
      <dgm:prSet/>
      <dgm:spPr/>
      <dgm:t>
        <a:bodyPr/>
        <a:lstStyle/>
        <a:p>
          <a:endParaRPr lang="en-US"/>
        </a:p>
      </dgm:t>
    </dgm:pt>
    <dgm:pt modelId="{19E7569B-2CCA-484E-9475-DCE10B046421}">
      <dgm:prSet custT="1"/>
      <dgm:spPr/>
      <dgm:t>
        <a:bodyPr/>
        <a:lstStyle/>
        <a:p>
          <a:r>
            <a:rPr lang="en-US" sz="1200" dirty="0"/>
            <a:t>Create landing outcome label</a:t>
          </a:r>
        </a:p>
      </dgm:t>
    </dgm:pt>
    <dgm:pt modelId="{6AA6120D-3CD7-4121-B54E-1AB25049FFEE}" type="parTrans" cxnId="{B876A299-DEC2-449E-A173-66C487AD18CF}">
      <dgm:prSet/>
      <dgm:spPr/>
      <dgm:t>
        <a:bodyPr/>
        <a:lstStyle/>
        <a:p>
          <a:endParaRPr lang="en-US"/>
        </a:p>
      </dgm:t>
    </dgm:pt>
    <dgm:pt modelId="{EF3C983A-3241-47B8-9B5A-A68A3A831C0F}" type="sibTrans" cxnId="{B876A299-DEC2-449E-A173-66C487AD18CF}">
      <dgm:prSet/>
      <dgm:spPr/>
      <dgm:t>
        <a:bodyPr/>
        <a:lstStyle/>
        <a:p>
          <a:endParaRPr lang="en-US"/>
        </a:p>
      </dgm:t>
    </dgm:pt>
    <dgm:pt modelId="{BFF78CF1-F687-4999-9819-528020279FFB}">
      <dgm:prSet custT="1"/>
      <dgm:spPr/>
      <dgm:t>
        <a:bodyPr/>
        <a:lstStyle/>
        <a:p>
          <a:r>
            <a:rPr lang="en-US" sz="1200" dirty="0"/>
            <a:t>Export to csv file</a:t>
          </a:r>
        </a:p>
      </dgm:t>
    </dgm:pt>
    <dgm:pt modelId="{B86CE53F-BE74-41E6-BDFD-E630680AFC8B}" type="parTrans" cxnId="{CBF24D25-EEC9-4187-9C16-428683110207}">
      <dgm:prSet/>
      <dgm:spPr/>
      <dgm:t>
        <a:bodyPr/>
        <a:lstStyle/>
        <a:p>
          <a:endParaRPr lang="en-US"/>
        </a:p>
      </dgm:t>
    </dgm:pt>
    <dgm:pt modelId="{D2EBA132-8D3D-4B6E-9495-676BC5CE4140}" type="sibTrans" cxnId="{CBF24D25-EEC9-4187-9C16-428683110207}">
      <dgm:prSet/>
      <dgm:spPr/>
      <dgm:t>
        <a:bodyPr/>
        <a:lstStyle/>
        <a:p>
          <a:endParaRPr lang="en-US"/>
        </a:p>
      </dgm:t>
    </dgm:pt>
    <dgm:pt modelId="{75AAE8E1-E117-4CDA-8EF8-22AFB425B5F0}" type="pres">
      <dgm:prSet presAssocID="{1C010A96-DEF3-4B1F-9913-7B3C8F17B810}" presName="Name0" presStyleCnt="0">
        <dgm:presLayoutVars>
          <dgm:dir/>
          <dgm:resizeHandles val="exact"/>
        </dgm:presLayoutVars>
      </dgm:prSet>
      <dgm:spPr/>
    </dgm:pt>
    <dgm:pt modelId="{763B8905-B35C-4A8A-BB53-9C2DB85C410F}" type="pres">
      <dgm:prSet presAssocID="{DA43F2CE-B57B-4315-A4C2-BBF827586866}" presName="node" presStyleLbl="node1" presStyleIdx="0" presStyleCnt="6" custScaleX="228318" custLinFactX="79199" custLinFactY="-66968" custLinFactNeighborX="100000" custLinFactNeighborY="-100000">
        <dgm:presLayoutVars>
          <dgm:bulletEnabled val="1"/>
        </dgm:presLayoutVars>
      </dgm:prSet>
      <dgm:spPr/>
    </dgm:pt>
    <dgm:pt modelId="{7D2C08D5-BDCB-46D7-AEC7-55521A62BF92}" type="pres">
      <dgm:prSet presAssocID="{6836498A-E3EF-4697-A9BD-C2B80898A627}" presName="sibTrans" presStyleLbl="sibTrans2D1" presStyleIdx="0" presStyleCnt="5"/>
      <dgm:spPr/>
    </dgm:pt>
    <dgm:pt modelId="{646B3C92-F9AB-4266-9EF9-5E5BBB54A905}" type="pres">
      <dgm:prSet presAssocID="{6836498A-E3EF-4697-A9BD-C2B80898A627}" presName="connectorText" presStyleLbl="sibTrans2D1" presStyleIdx="0" presStyleCnt="5"/>
      <dgm:spPr/>
    </dgm:pt>
    <dgm:pt modelId="{D10E89F7-50CC-4FD2-83C2-6687BB698FDA}" type="pres">
      <dgm:prSet presAssocID="{2A8C0327-95D7-4181-A3F8-6DA3949EE4F3}" presName="node" presStyleLbl="node1" presStyleIdx="1" presStyleCnt="6" custScaleX="233676" custScaleY="102149" custLinFactX="229709" custLinFactY="-63949" custLinFactNeighborX="300000" custLinFactNeighborY="-100000">
        <dgm:presLayoutVars>
          <dgm:bulletEnabled val="1"/>
        </dgm:presLayoutVars>
      </dgm:prSet>
      <dgm:spPr/>
    </dgm:pt>
    <dgm:pt modelId="{4806E2CE-D03A-476A-8BA4-CD7C50768D07}" type="pres">
      <dgm:prSet presAssocID="{B0F9CAEB-5CAE-43ED-AC24-EA8146452FA7}" presName="sibTrans" presStyleLbl="sibTrans2D1" presStyleIdx="1" presStyleCnt="5"/>
      <dgm:spPr/>
    </dgm:pt>
    <dgm:pt modelId="{939CA930-3228-405A-BE31-8BFBCAAA71A7}" type="pres">
      <dgm:prSet presAssocID="{B0F9CAEB-5CAE-43ED-AC24-EA8146452FA7}" presName="connectorText" presStyleLbl="sibTrans2D1" presStyleIdx="1" presStyleCnt="5"/>
      <dgm:spPr/>
    </dgm:pt>
    <dgm:pt modelId="{21128EDB-0710-41C1-8B2F-53B3DEAEF30F}" type="pres">
      <dgm:prSet presAssocID="{4AD2F928-C01E-4C45-BD83-FC27AC8AAB28}" presName="node" presStyleLbl="node1" presStyleIdx="2" presStyleCnt="6" custScaleX="223284" custScaleY="108961" custLinFactX="403909" custLinFactY="-60686" custLinFactNeighborX="500000" custLinFactNeighborY="-100000">
        <dgm:presLayoutVars>
          <dgm:bulletEnabled val="1"/>
        </dgm:presLayoutVars>
      </dgm:prSet>
      <dgm:spPr/>
    </dgm:pt>
    <dgm:pt modelId="{19FED0C5-3BD1-49B6-B5B4-6F21C011927F}" type="pres">
      <dgm:prSet presAssocID="{FA4E8E16-3788-44FF-A91C-EA56C1E0EA13}" presName="sibTrans" presStyleLbl="sibTrans2D1" presStyleIdx="2" presStyleCnt="5"/>
      <dgm:spPr/>
    </dgm:pt>
    <dgm:pt modelId="{9E352E47-DF5A-4D36-BB78-EFE55F9C3802}" type="pres">
      <dgm:prSet presAssocID="{FA4E8E16-3788-44FF-A91C-EA56C1E0EA13}" presName="connectorText" presStyleLbl="sibTrans2D1" presStyleIdx="2" presStyleCnt="5"/>
      <dgm:spPr/>
    </dgm:pt>
    <dgm:pt modelId="{C1731FB9-1F69-4D4B-BEE6-4B19910F32DC}" type="pres">
      <dgm:prSet presAssocID="{490D11D9-5804-47E9-97AA-AD3E84E7319A}" presName="node" presStyleLbl="node1" presStyleIdx="3" presStyleCnt="6" custScaleX="200090" custScaleY="96730" custLinFactX="230297" custLinFactNeighborX="300000" custLinFactNeighborY="38236">
        <dgm:presLayoutVars>
          <dgm:bulletEnabled val="1"/>
        </dgm:presLayoutVars>
      </dgm:prSet>
      <dgm:spPr/>
    </dgm:pt>
    <dgm:pt modelId="{3515FAE2-270C-4E76-BA16-5247B023F15F}" type="pres">
      <dgm:prSet presAssocID="{025D85AF-CF5B-4057-B6BA-54ED50980AFB}" presName="sibTrans" presStyleLbl="sibTrans2D1" presStyleIdx="3" presStyleCnt="5"/>
      <dgm:spPr/>
    </dgm:pt>
    <dgm:pt modelId="{0F8B5885-7B4D-4D1B-95C1-2D6D70964FF5}" type="pres">
      <dgm:prSet presAssocID="{025D85AF-CF5B-4057-B6BA-54ED50980AFB}" presName="connectorText" presStyleLbl="sibTrans2D1" presStyleIdx="3" presStyleCnt="5"/>
      <dgm:spPr/>
    </dgm:pt>
    <dgm:pt modelId="{79A350EB-D1DB-4006-A631-5A43A56D7501}" type="pres">
      <dgm:prSet presAssocID="{19E7569B-2CCA-484E-9475-DCE10B046421}" presName="node" presStyleLbl="node1" presStyleIdx="4" presStyleCnt="6" custScaleX="222460" custScaleY="93047" custLinFactX="-300000" custLinFactNeighborX="-327732" custLinFactNeighborY="37551">
        <dgm:presLayoutVars>
          <dgm:bulletEnabled val="1"/>
        </dgm:presLayoutVars>
      </dgm:prSet>
      <dgm:spPr/>
    </dgm:pt>
    <dgm:pt modelId="{9BC068E3-7BD6-4F0A-9BC7-4C4F123D35FA}" type="pres">
      <dgm:prSet presAssocID="{EF3C983A-3241-47B8-9B5A-A68A3A831C0F}" presName="sibTrans" presStyleLbl="sibTrans2D1" presStyleIdx="4" presStyleCnt="5"/>
      <dgm:spPr/>
    </dgm:pt>
    <dgm:pt modelId="{5C896889-546B-48DC-AE1A-26CCCBCA4B7C}" type="pres">
      <dgm:prSet presAssocID="{EF3C983A-3241-47B8-9B5A-A68A3A831C0F}" presName="connectorText" presStyleLbl="sibTrans2D1" presStyleIdx="4" presStyleCnt="5"/>
      <dgm:spPr/>
    </dgm:pt>
    <dgm:pt modelId="{0D58DBEA-BD6C-4913-8BD5-99702C0E6001}" type="pres">
      <dgm:prSet presAssocID="{BFF78CF1-F687-4999-9819-528020279FFB}" presName="node" presStyleLbl="node1" presStyleIdx="5" presStyleCnt="6" custScaleX="219884" custScaleY="99882" custLinFactX="-822542" custLinFactNeighborX="-900000" custLinFactNeighborY="36475">
        <dgm:presLayoutVars>
          <dgm:bulletEnabled val="1"/>
        </dgm:presLayoutVars>
      </dgm:prSet>
      <dgm:spPr/>
    </dgm:pt>
  </dgm:ptLst>
  <dgm:cxnLst>
    <dgm:cxn modelId="{5A511625-4CEC-42A0-89D2-E54C197A7EE4}" type="presOf" srcId="{B0F9CAEB-5CAE-43ED-AC24-EA8146452FA7}" destId="{4806E2CE-D03A-476A-8BA4-CD7C50768D07}" srcOrd="0" destOrd="0" presId="urn:microsoft.com/office/officeart/2005/8/layout/process1"/>
    <dgm:cxn modelId="{CBF24D25-EEC9-4187-9C16-428683110207}" srcId="{1C010A96-DEF3-4B1F-9913-7B3C8F17B810}" destId="{BFF78CF1-F687-4999-9819-528020279FFB}" srcOrd="5" destOrd="0" parTransId="{B86CE53F-BE74-41E6-BDFD-E630680AFC8B}" sibTransId="{D2EBA132-8D3D-4B6E-9495-676BC5CE4140}"/>
    <dgm:cxn modelId="{6F0B0F27-E16E-43E6-9677-9F76D54DD46A}" type="presOf" srcId="{EF3C983A-3241-47B8-9B5A-A68A3A831C0F}" destId="{9BC068E3-7BD6-4F0A-9BC7-4C4F123D35FA}" srcOrd="0" destOrd="0" presId="urn:microsoft.com/office/officeart/2005/8/layout/process1"/>
    <dgm:cxn modelId="{D2C0AD64-844F-447A-BC67-D52766E797D7}" type="presOf" srcId="{BFF78CF1-F687-4999-9819-528020279FFB}" destId="{0D58DBEA-BD6C-4913-8BD5-99702C0E6001}" srcOrd="0" destOrd="0" presId="urn:microsoft.com/office/officeart/2005/8/layout/process1"/>
    <dgm:cxn modelId="{DF4FB76E-1F2C-47FE-B2F9-43EDFC886A8E}" type="presOf" srcId="{FA4E8E16-3788-44FF-A91C-EA56C1E0EA13}" destId="{19FED0C5-3BD1-49B6-B5B4-6F21C011927F}" srcOrd="0" destOrd="0" presId="urn:microsoft.com/office/officeart/2005/8/layout/process1"/>
    <dgm:cxn modelId="{30E07C50-EC10-4F9F-A025-17D3CB49B459}" type="presOf" srcId="{2A8C0327-95D7-4181-A3F8-6DA3949EE4F3}" destId="{D10E89F7-50CC-4FD2-83C2-6687BB698FDA}" srcOrd="0" destOrd="0" presId="urn:microsoft.com/office/officeart/2005/8/layout/process1"/>
    <dgm:cxn modelId="{A2EA197D-A4BA-4AAC-9D67-5243D20F6D8D}" type="presOf" srcId="{025D85AF-CF5B-4057-B6BA-54ED50980AFB}" destId="{3515FAE2-270C-4E76-BA16-5247B023F15F}" srcOrd="0" destOrd="0" presId="urn:microsoft.com/office/officeart/2005/8/layout/process1"/>
    <dgm:cxn modelId="{51EE7F7E-EEC6-4FC9-BDCA-1A1E3053E120}" type="presOf" srcId="{B0F9CAEB-5CAE-43ED-AC24-EA8146452FA7}" destId="{939CA930-3228-405A-BE31-8BFBCAAA71A7}" srcOrd="1" destOrd="0" presId="urn:microsoft.com/office/officeart/2005/8/layout/process1"/>
    <dgm:cxn modelId="{AEA79E7E-E382-4642-A2D4-BFC1FD04ECF2}" type="presOf" srcId="{4AD2F928-C01E-4C45-BD83-FC27AC8AAB28}" destId="{21128EDB-0710-41C1-8B2F-53B3DEAEF30F}" srcOrd="0" destOrd="0" presId="urn:microsoft.com/office/officeart/2005/8/layout/process1"/>
    <dgm:cxn modelId="{C2FB4693-C100-4824-9F88-45462E82A6AA}" srcId="{1C010A96-DEF3-4B1F-9913-7B3C8F17B810}" destId="{DA43F2CE-B57B-4315-A4C2-BBF827586866}" srcOrd="0" destOrd="0" parTransId="{AE8284A0-DE15-45E6-86F3-D7AB8B100CFB}" sibTransId="{6836498A-E3EF-4697-A9BD-C2B80898A627}"/>
    <dgm:cxn modelId="{B876A299-DEC2-449E-A173-66C487AD18CF}" srcId="{1C010A96-DEF3-4B1F-9913-7B3C8F17B810}" destId="{19E7569B-2CCA-484E-9475-DCE10B046421}" srcOrd="4" destOrd="0" parTransId="{6AA6120D-3CD7-4121-B54E-1AB25049FFEE}" sibTransId="{EF3C983A-3241-47B8-9B5A-A68A3A831C0F}"/>
    <dgm:cxn modelId="{4FC150A0-1222-45D7-8812-1428AE7F9643}" type="presOf" srcId="{FA4E8E16-3788-44FF-A91C-EA56C1E0EA13}" destId="{9E352E47-DF5A-4D36-BB78-EFE55F9C3802}" srcOrd="1" destOrd="0" presId="urn:microsoft.com/office/officeart/2005/8/layout/process1"/>
    <dgm:cxn modelId="{F0D51FA7-E644-4B37-B3B5-2FAEE6C32B11}" type="presOf" srcId="{DA43F2CE-B57B-4315-A4C2-BBF827586866}" destId="{763B8905-B35C-4A8A-BB53-9C2DB85C410F}" srcOrd="0" destOrd="0" presId="urn:microsoft.com/office/officeart/2005/8/layout/process1"/>
    <dgm:cxn modelId="{882982AB-ABDC-4C65-AED3-06FF0CC8529F}" type="presOf" srcId="{025D85AF-CF5B-4057-B6BA-54ED50980AFB}" destId="{0F8B5885-7B4D-4D1B-95C1-2D6D70964FF5}" srcOrd="1" destOrd="0" presId="urn:microsoft.com/office/officeart/2005/8/layout/process1"/>
    <dgm:cxn modelId="{4FD325B7-1D9C-47CC-B297-65BDB5F43129}" srcId="{1C010A96-DEF3-4B1F-9913-7B3C8F17B810}" destId="{4AD2F928-C01E-4C45-BD83-FC27AC8AAB28}" srcOrd="2" destOrd="0" parTransId="{766C404C-BA75-40FF-B85D-94B4B9B252D4}" sibTransId="{FA4E8E16-3788-44FF-A91C-EA56C1E0EA13}"/>
    <dgm:cxn modelId="{BEAB21B8-71F8-4EBD-AAE3-96D7C2D4A304}" type="presOf" srcId="{EF3C983A-3241-47B8-9B5A-A68A3A831C0F}" destId="{5C896889-546B-48DC-AE1A-26CCCBCA4B7C}" srcOrd="1" destOrd="0" presId="urn:microsoft.com/office/officeart/2005/8/layout/process1"/>
    <dgm:cxn modelId="{869D1EC0-3A5E-4A0A-82A4-23368BFF1FEE}" type="presOf" srcId="{1C010A96-DEF3-4B1F-9913-7B3C8F17B810}" destId="{75AAE8E1-E117-4CDA-8EF8-22AFB425B5F0}" srcOrd="0" destOrd="0" presId="urn:microsoft.com/office/officeart/2005/8/layout/process1"/>
    <dgm:cxn modelId="{7ADA46D2-C04F-4A23-8652-825B2A7C68A4}" srcId="{1C010A96-DEF3-4B1F-9913-7B3C8F17B810}" destId="{2A8C0327-95D7-4181-A3F8-6DA3949EE4F3}" srcOrd="1" destOrd="0" parTransId="{275A7656-D3EC-4903-ABBD-F35107B64D27}" sibTransId="{B0F9CAEB-5CAE-43ED-AC24-EA8146452FA7}"/>
    <dgm:cxn modelId="{1CA767E0-C35E-46CB-8273-111F788E1E9F}" srcId="{1C010A96-DEF3-4B1F-9913-7B3C8F17B810}" destId="{490D11D9-5804-47E9-97AA-AD3E84E7319A}" srcOrd="3" destOrd="0" parTransId="{A4213A3D-AFEF-47CB-A1AC-B28537A8D0AB}" sibTransId="{025D85AF-CF5B-4057-B6BA-54ED50980AFB}"/>
    <dgm:cxn modelId="{8DA0FAE5-39C9-4080-B856-2A9CAD44FFF9}" type="presOf" srcId="{6836498A-E3EF-4697-A9BD-C2B80898A627}" destId="{7D2C08D5-BDCB-46D7-AEC7-55521A62BF92}" srcOrd="0" destOrd="0" presId="urn:microsoft.com/office/officeart/2005/8/layout/process1"/>
    <dgm:cxn modelId="{D5A711F3-062A-46DB-8911-97027FBE0D6E}" type="presOf" srcId="{19E7569B-2CCA-484E-9475-DCE10B046421}" destId="{79A350EB-D1DB-4006-A631-5A43A56D7501}" srcOrd="0" destOrd="0" presId="urn:microsoft.com/office/officeart/2005/8/layout/process1"/>
    <dgm:cxn modelId="{CA4F2EFF-77B3-42FB-A3B0-66873BCC77EC}" type="presOf" srcId="{6836498A-E3EF-4697-A9BD-C2B80898A627}" destId="{646B3C92-F9AB-4266-9EF9-5E5BBB54A905}" srcOrd="1" destOrd="0" presId="urn:microsoft.com/office/officeart/2005/8/layout/process1"/>
    <dgm:cxn modelId="{E27585FF-CD54-422B-87E9-F629141A698F}" type="presOf" srcId="{490D11D9-5804-47E9-97AA-AD3E84E7319A}" destId="{C1731FB9-1F69-4D4B-BEE6-4B19910F32DC}" srcOrd="0" destOrd="0" presId="urn:microsoft.com/office/officeart/2005/8/layout/process1"/>
    <dgm:cxn modelId="{D23D5940-42F0-4B4A-BDD3-9BFE8AC8F1F2}" type="presParOf" srcId="{75AAE8E1-E117-4CDA-8EF8-22AFB425B5F0}" destId="{763B8905-B35C-4A8A-BB53-9C2DB85C410F}" srcOrd="0" destOrd="0" presId="urn:microsoft.com/office/officeart/2005/8/layout/process1"/>
    <dgm:cxn modelId="{5CDFDBD0-3D35-4E5B-BA77-46647A4B7EF2}" type="presParOf" srcId="{75AAE8E1-E117-4CDA-8EF8-22AFB425B5F0}" destId="{7D2C08D5-BDCB-46D7-AEC7-55521A62BF92}" srcOrd="1" destOrd="0" presId="urn:microsoft.com/office/officeart/2005/8/layout/process1"/>
    <dgm:cxn modelId="{847DAC7F-D212-451F-AF61-AFF3A1F7D495}" type="presParOf" srcId="{7D2C08D5-BDCB-46D7-AEC7-55521A62BF92}" destId="{646B3C92-F9AB-4266-9EF9-5E5BBB54A905}" srcOrd="0" destOrd="0" presId="urn:microsoft.com/office/officeart/2005/8/layout/process1"/>
    <dgm:cxn modelId="{D80F3244-AD60-4D41-86F3-44F0134C0765}" type="presParOf" srcId="{75AAE8E1-E117-4CDA-8EF8-22AFB425B5F0}" destId="{D10E89F7-50CC-4FD2-83C2-6687BB698FDA}" srcOrd="2" destOrd="0" presId="urn:microsoft.com/office/officeart/2005/8/layout/process1"/>
    <dgm:cxn modelId="{95327AF1-CA53-4BBB-B7EB-8537FDB18420}" type="presParOf" srcId="{75AAE8E1-E117-4CDA-8EF8-22AFB425B5F0}" destId="{4806E2CE-D03A-476A-8BA4-CD7C50768D07}" srcOrd="3" destOrd="0" presId="urn:microsoft.com/office/officeart/2005/8/layout/process1"/>
    <dgm:cxn modelId="{3C301E29-5459-405B-8421-4BB52D39B768}" type="presParOf" srcId="{4806E2CE-D03A-476A-8BA4-CD7C50768D07}" destId="{939CA930-3228-405A-BE31-8BFBCAAA71A7}" srcOrd="0" destOrd="0" presId="urn:microsoft.com/office/officeart/2005/8/layout/process1"/>
    <dgm:cxn modelId="{D21145D4-FAFC-49DA-95E8-2FCD95A36084}" type="presParOf" srcId="{75AAE8E1-E117-4CDA-8EF8-22AFB425B5F0}" destId="{21128EDB-0710-41C1-8B2F-53B3DEAEF30F}" srcOrd="4" destOrd="0" presId="urn:microsoft.com/office/officeart/2005/8/layout/process1"/>
    <dgm:cxn modelId="{88B77A66-34D0-4188-8E04-4B368D2A3282}" type="presParOf" srcId="{75AAE8E1-E117-4CDA-8EF8-22AFB425B5F0}" destId="{19FED0C5-3BD1-49B6-B5B4-6F21C011927F}" srcOrd="5" destOrd="0" presId="urn:microsoft.com/office/officeart/2005/8/layout/process1"/>
    <dgm:cxn modelId="{C7B41311-91E2-4684-BCE8-5DFF7B9D305B}" type="presParOf" srcId="{19FED0C5-3BD1-49B6-B5B4-6F21C011927F}" destId="{9E352E47-DF5A-4D36-BB78-EFE55F9C3802}" srcOrd="0" destOrd="0" presId="urn:microsoft.com/office/officeart/2005/8/layout/process1"/>
    <dgm:cxn modelId="{F8D0EF92-7C76-4144-BE1C-8B805E0FB300}" type="presParOf" srcId="{75AAE8E1-E117-4CDA-8EF8-22AFB425B5F0}" destId="{C1731FB9-1F69-4D4B-BEE6-4B19910F32DC}" srcOrd="6" destOrd="0" presId="urn:microsoft.com/office/officeart/2005/8/layout/process1"/>
    <dgm:cxn modelId="{17604A73-2F82-4615-9B01-B717A5B37B8A}" type="presParOf" srcId="{75AAE8E1-E117-4CDA-8EF8-22AFB425B5F0}" destId="{3515FAE2-270C-4E76-BA16-5247B023F15F}" srcOrd="7" destOrd="0" presId="urn:microsoft.com/office/officeart/2005/8/layout/process1"/>
    <dgm:cxn modelId="{51EB47A6-1218-42B0-9161-1D97315E63CE}" type="presParOf" srcId="{3515FAE2-270C-4E76-BA16-5247B023F15F}" destId="{0F8B5885-7B4D-4D1B-95C1-2D6D70964FF5}" srcOrd="0" destOrd="0" presId="urn:microsoft.com/office/officeart/2005/8/layout/process1"/>
    <dgm:cxn modelId="{16D47562-7461-4BFE-89E2-656A002A6D96}" type="presParOf" srcId="{75AAE8E1-E117-4CDA-8EF8-22AFB425B5F0}" destId="{79A350EB-D1DB-4006-A631-5A43A56D7501}" srcOrd="8" destOrd="0" presId="urn:microsoft.com/office/officeart/2005/8/layout/process1"/>
    <dgm:cxn modelId="{09BB2295-FCEB-4088-95A9-20415DDAC414}" type="presParOf" srcId="{75AAE8E1-E117-4CDA-8EF8-22AFB425B5F0}" destId="{9BC068E3-7BD6-4F0A-9BC7-4C4F123D35FA}" srcOrd="9" destOrd="0" presId="urn:microsoft.com/office/officeart/2005/8/layout/process1"/>
    <dgm:cxn modelId="{5AC1E107-112C-48D5-B093-AD6F9866D3E0}" type="presParOf" srcId="{9BC068E3-7BD6-4F0A-9BC7-4C4F123D35FA}" destId="{5C896889-546B-48DC-AE1A-26CCCBCA4B7C}" srcOrd="0" destOrd="0" presId="urn:microsoft.com/office/officeart/2005/8/layout/process1"/>
    <dgm:cxn modelId="{BC7E4CEA-155A-4AEE-A194-513E01D8A82C}" type="presParOf" srcId="{75AAE8E1-E117-4CDA-8EF8-22AFB425B5F0}" destId="{0D58DBEA-BD6C-4913-8BD5-99702C0E6001}" srcOrd="10"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C010A96-DEF3-4B1F-9913-7B3C8F17B810}" type="doc">
      <dgm:prSet loTypeId="urn:microsoft.com/office/officeart/2005/8/layout/process1" loCatId="process" qsTypeId="urn:microsoft.com/office/officeart/2005/8/quickstyle/simple1" qsCatId="simple" csTypeId="urn:microsoft.com/office/officeart/2005/8/colors/accent1_2" csCatId="accent1" phldr="1"/>
      <dgm:spPr/>
      <dgm:t>
        <a:bodyPr/>
        <a:lstStyle/>
        <a:p>
          <a:endParaRPr lang="en-US"/>
        </a:p>
      </dgm:t>
    </dgm:pt>
    <dgm:pt modelId="{DA43F2CE-B57B-4315-A4C2-BBF827586866}">
      <dgm:prSet phldrT="[Text]" custT="1"/>
      <dgm:spPr/>
      <dgm:t>
        <a:bodyPr/>
        <a:lstStyle/>
        <a:p>
          <a:r>
            <a:rPr lang="en-US" sz="1200" dirty="0"/>
            <a:t>Data Preprocessing (Load data, normalize data, train test split)</a:t>
          </a:r>
        </a:p>
      </dgm:t>
    </dgm:pt>
    <dgm:pt modelId="{AE8284A0-DE15-45E6-86F3-D7AB8B100CFB}" type="parTrans" cxnId="{C2FB4693-C100-4824-9F88-45462E82A6AA}">
      <dgm:prSet/>
      <dgm:spPr/>
      <dgm:t>
        <a:bodyPr/>
        <a:lstStyle/>
        <a:p>
          <a:endParaRPr lang="en-US"/>
        </a:p>
      </dgm:t>
    </dgm:pt>
    <dgm:pt modelId="{6836498A-E3EF-4697-A9BD-C2B80898A627}" type="sibTrans" cxnId="{C2FB4693-C100-4824-9F88-45462E82A6AA}">
      <dgm:prSet/>
      <dgm:spPr/>
      <dgm:t>
        <a:bodyPr/>
        <a:lstStyle/>
        <a:p>
          <a:endParaRPr lang="en-US"/>
        </a:p>
      </dgm:t>
    </dgm:pt>
    <dgm:pt modelId="{2A8C0327-95D7-4181-A3F8-6DA3949EE4F3}">
      <dgm:prSet phldrT="[Text]" custT="1"/>
      <dgm:spPr/>
      <dgm:t>
        <a:bodyPr/>
        <a:lstStyle/>
        <a:p>
          <a:r>
            <a:rPr lang="en-US" sz="1200" dirty="0"/>
            <a:t>Model Training (Logistic Reg, SVM, Decision Tree, KNN)</a:t>
          </a:r>
        </a:p>
      </dgm:t>
    </dgm:pt>
    <dgm:pt modelId="{275A7656-D3EC-4903-ABBD-F35107B64D27}" type="parTrans" cxnId="{7ADA46D2-C04F-4A23-8652-825B2A7C68A4}">
      <dgm:prSet/>
      <dgm:spPr/>
      <dgm:t>
        <a:bodyPr/>
        <a:lstStyle/>
        <a:p>
          <a:endParaRPr lang="en-US"/>
        </a:p>
      </dgm:t>
    </dgm:pt>
    <dgm:pt modelId="{B0F9CAEB-5CAE-43ED-AC24-EA8146452FA7}" type="sibTrans" cxnId="{7ADA46D2-C04F-4A23-8652-825B2A7C68A4}">
      <dgm:prSet/>
      <dgm:spPr/>
      <dgm:t>
        <a:bodyPr/>
        <a:lstStyle/>
        <a:p>
          <a:endParaRPr lang="en-US" dirty="0"/>
        </a:p>
      </dgm:t>
    </dgm:pt>
    <dgm:pt modelId="{4AD2F928-C01E-4C45-BD83-FC27AC8AAB28}">
      <dgm:prSet phldrT="[Text]" custT="1"/>
      <dgm:spPr/>
      <dgm:t>
        <a:bodyPr/>
        <a:lstStyle/>
        <a:p>
          <a:r>
            <a:rPr lang="en-US" sz="1200" dirty="0"/>
            <a:t>Parameter Tuning (</a:t>
          </a:r>
          <a:r>
            <a:rPr lang="en-US" sz="1200" dirty="0" err="1"/>
            <a:t>GridSearchCV</a:t>
          </a:r>
          <a:r>
            <a:rPr lang="en-US" sz="1200" dirty="0"/>
            <a:t>)</a:t>
          </a:r>
        </a:p>
      </dgm:t>
    </dgm:pt>
    <dgm:pt modelId="{766C404C-BA75-40FF-B85D-94B4B9B252D4}" type="parTrans" cxnId="{4FD325B7-1D9C-47CC-B297-65BDB5F43129}">
      <dgm:prSet/>
      <dgm:spPr/>
      <dgm:t>
        <a:bodyPr/>
        <a:lstStyle/>
        <a:p>
          <a:endParaRPr lang="en-US"/>
        </a:p>
      </dgm:t>
    </dgm:pt>
    <dgm:pt modelId="{FA4E8E16-3788-44FF-A91C-EA56C1E0EA13}" type="sibTrans" cxnId="{4FD325B7-1D9C-47CC-B297-65BDB5F43129}">
      <dgm:prSet/>
      <dgm:spPr/>
      <dgm:t>
        <a:bodyPr/>
        <a:lstStyle/>
        <a:p>
          <a:endParaRPr lang="en-US"/>
        </a:p>
      </dgm:t>
    </dgm:pt>
    <dgm:pt modelId="{490D11D9-5804-47E9-97AA-AD3E84E7319A}">
      <dgm:prSet custT="1"/>
      <dgm:spPr/>
      <dgm:t>
        <a:bodyPr/>
        <a:lstStyle/>
        <a:p>
          <a:r>
            <a:rPr lang="en-US" sz="1200" dirty="0"/>
            <a:t>Model Evaluation (Accuracy on test dataset)</a:t>
          </a:r>
        </a:p>
      </dgm:t>
    </dgm:pt>
    <dgm:pt modelId="{A4213A3D-AFEF-47CB-A1AC-B28537A8D0AB}" type="parTrans" cxnId="{1CA767E0-C35E-46CB-8273-111F788E1E9F}">
      <dgm:prSet/>
      <dgm:spPr/>
      <dgm:t>
        <a:bodyPr/>
        <a:lstStyle/>
        <a:p>
          <a:endParaRPr lang="en-US"/>
        </a:p>
      </dgm:t>
    </dgm:pt>
    <dgm:pt modelId="{025D85AF-CF5B-4057-B6BA-54ED50980AFB}" type="sibTrans" cxnId="{1CA767E0-C35E-46CB-8273-111F788E1E9F}">
      <dgm:prSet/>
      <dgm:spPr/>
      <dgm:t>
        <a:bodyPr/>
        <a:lstStyle/>
        <a:p>
          <a:endParaRPr lang="en-US"/>
        </a:p>
      </dgm:t>
    </dgm:pt>
    <dgm:pt modelId="{19E7569B-2CCA-484E-9475-DCE10B046421}">
      <dgm:prSet custT="1"/>
      <dgm:spPr/>
      <dgm:t>
        <a:bodyPr/>
        <a:lstStyle/>
        <a:p>
          <a:r>
            <a:rPr lang="en-US" sz="1200" dirty="0"/>
            <a:t>Model Comparison</a:t>
          </a:r>
        </a:p>
      </dgm:t>
    </dgm:pt>
    <dgm:pt modelId="{6AA6120D-3CD7-4121-B54E-1AB25049FFEE}" type="parTrans" cxnId="{B876A299-DEC2-449E-A173-66C487AD18CF}">
      <dgm:prSet/>
      <dgm:spPr/>
      <dgm:t>
        <a:bodyPr/>
        <a:lstStyle/>
        <a:p>
          <a:endParaRPr lang="en-US"/>
        </a:p>
      </dgm:t>
    </dgm:pt>
    <dgm:pt modelId="{EF3C983A-3241-47B8-9B5A-A68A3A831C0F}" type="sibTrans" cxnId="{B876A299-DEC2-449E-A173-66C487AD18CF}">
      <dgm:prSet/>
      <dgm:spPr/>
      <dgm:t>
        <a:bodyPr/>
        <a:lstStyle/>
        <a:p>
          <a:endParaRPr lang="en-US"/>
        </a:p>
      </dgm:t>
    </dgm:pt>
    <dgm:pt modelId="{75AAE8E1-E117-4CDA-8EF8-22AFB425B5F0}" type="pres">
      <dgm:prSet presAssocID="{1C010A96-DEF3-4B1F-9913-7B3C8F17B810}" presName="Name0" presStyleCnt="0">
        <dgm:presLayoutVars>
          <dgm:dir/>
          <dgm:resizeHandles val="exact"/>
        </dgm:presLayoutVars>
      </dgm:prSet>
      <dgm:spPr/>
    </dgm:pt>
    <dgm:pt modelId="{763B8905-B35C-4A8A-BB53-9C2DB85C410F}" type="pres">
      <dgm:prSet presAssocID="{DA43F2CE-B57B-4315-A4C2-BBF827586866}" presName="node" presStyleLbl="node1" presStyleIdx="0" presStyleCnt="5" custScaleX="228318" custLinFactX="79199" custLinFactY="-66968" custLinFactNeighborX="100000" custLinFactNeighborY="-100000">
        <dgm:presLayoutVars>
          <dgm:bulletEnabled val="1"/>
        </dgm:presLayoutVars>
      </dgm:prSet>
      <dgm:spPr/>
    </dgm:pt>
    <dgm:pt modelId="{7D2C08D5-BDCB-46D7-AEC7-55521A62BF92}" type="pres">
      <dgm:prSet presAssocID="{6836498A-E3EF-4697-A9BD-C2B80898A627}" presName="sibTrans" presStyleLbl="sibTrans2D1" presStyleIdx="0" presStyleCnt="4"/>
      <dgm:spPr/>
    </dgm:pt>
    <dgm:pt modelId="{646B3C92-F9AB-4266-9EF9-5E5BBB54A905}" type="pres">
      <dgm:prSet presAssocID="{6836498A-E3EF-4697-A9BD-C2B80898A627}" presName="connectorText" presStyleLbl="sibTrans2D1" presStyleIdx="0" presStyleCnt="4"/>
      <dgm:spPr/>
    </dgm:pt>
    <dgm:pt modelId="{D10E89F7-50CC-4FD2-83C2-6687BB698FDA}" type="pres">
      <dgm:prSet presAssocID="{2A8C0327-95D7-4181-A3F8-6DA3949EE4F3}" presName="node" presStyleLbl="node1" presStyleIdx="1" presStyleCnt="5" custScaleX="233676" custScaleY="102149" custLinFactX="229709" custLinFactY="-63949" custLinFactNeighborX="300000" custLinFactNeighborY="-100000">
        <dgm:presLayoutVars>
          <dgm:bulletEnabled val="1"/>
        </dgm:presLayoutVars>
      </dgm:prSet>
      <dgm:spPr/>
    </dgm:pt>
    <dgm:pt modelId="{4806E2CE-D03A-476A-8BA4-CD7C50768D07}" type="pres">
      <dgm:prSet presAssocID="{B0F9CAEB-5CAE-43ED-AC24-EA8146452FA7}" presName="sibTrans" presStyleLbl="sibTrans2D1" presStyleIdx="1" presStyleCnt="4"/>
      <dgm:spPr/>
    </dgm:pt>
    <dgm:pt modelId="{939CA930-3228-405A-BE31-8BFBCAAA71A7}" type="pres">
      <dgm:prSet presAssocID="{B0F9CAEB-5CAE-43ED-AC24-EA8146452FA7}" presName="connectorText" presStyleLbl="sibTrans2D1" presStyleIdx="1" presStyleCnt="4"/>
      <dgm:spPr/>
    </dgm:pt>
    <dgm:pt modelId="{21128EDB-0710-41C1-8B2F-53B3DEAEF30F}" type="pres">
      <dgm:prSet presAssocID="{4AD2F928-C01E-4C45-BD83-FC27AC8AAB28}" presName="node" presStyleLbl="node1" presStyleIdx="2" presStyleCnt="5" custScaleX="223284" custScaleY="108961" custLinFactX="403909" custLinFactY="-60686" custLinFactNeighborX="500000" custLinFactNeighborY="-100000">
        <dgm:presLayoutVars>
          <dgm:bulletEnabled val="1"/>
        </dgm:presLayoutVars>
      </dgm:prSet>
      <dgm:spPr/>
    </dgm:pt>
    <dgm:pt modelId="{19FED0C5-3BD1-49B6-B5B4-6F21C011927F}" type="pres">
      <dgm:prSet presAssocID="{FA4E8E16-3788-44FF-A91C-EA56C1E0EA13}" presName="sibTrans" presStyleLbl="sibTrans2D1" presStyleIdx="2" presStyleCnt="4"/>
      <dgm:spPr/>
    </dgm:pt>
    <dgm:pt modelId="{9E352E47-DF5A-4D36-BB78-EFE55F9C3802}" type="pres">
      <dgm:prSet presAssocID="{FA4E8E16-3788-44FF-A91C-EA56C1E0EA13}" presName="connectorText" presStyleLbl="sibTrans2D1" presStyleIdx="2" presStyleCnt="4"/>
      <dgm:spPr/>
    </dgm:pt>
    <dgm:pt modelId="{C1731FB9-1F69-4D4B-BEE6-4B19910F32DC}" type="pres">
      <dgm:prSet presAssocID="{490D11D9-5804-47E9-97AA-AD3E84E7319A}" presName="node" presStyleLbl="node1" presStyleIdx="3" presStyleCnt="5" custScaleX="200090" custScaleY="96730" custLinFactX="230297" custLinFactNeighborX="300000" custLinFactNeighborY="38236">
        <dgm:presLayoutVars>
          <dgm:bulletEnabled val="1"/>
        </dgm:presLayoutVars>
      </dgm:prSet>
      <dgm:spPr/>
    </dgm:pt>
    <dgm:pt modelId="{3515FAE2-270C-4E76-BA16-5247B023F15F}" type="pres">
      <dgm:prSet presAssocID="{025D85AF-CF5B-4057-B6BA-54ED50980AFB}" presName="sibTrans" presStyleLbl="sibTrans2D1" presStyleIdx="3" presStyleCnt="4"/>
      <dgm:spPr/>
    </dgm:pt>
    <dgm:pt modelId="{0F8B5885-7B4D-4D1B-95C1-2D6D70964FF5}" type="pres">
      <dgm:prSet presAssocID="{025D85AF-CF5B-4057-B6BA-54ED50980AFB}" presName="connectorText" presStyleLbl="sibTrans2D1" presStyleIdx="3" presStyleCnt="4"/>
      <dgm:spPr/>
    </dgm:pt>
    <dgm:pt modelId="{79A350EB-D1DB-4006-A631-5A43A56D7501}" type="pres">
      <dgm:prSet presAssocID="{19E7569B-2CCA-484E-9475-DCE10B046421}" presName="node" presStyleLbl="node1" presStyleIdx="4" presStyleCnt="5" custScaleX="222460" custScaleY="93047" custLinFactX="-300000" custLinFactNeighborX="-327732" custLinFactNeighborY="37551">
        <dgm:presLayoutVars>
          <dgm:bulletEnabled val="1"/>
        </dgm:presLayoutVars>
      </dgm:prSet>
      <dgm:spPr/>
    </dgm:pt>
  </dgm:ptLst>
  <dgm:cxnLst>
    <dgm:cxn modelId="{5A511625-4CEC-42A0-89D2-E54C197A7EE4}" type="presOf" srcId="{B0F9CAEB-5CAE-43ED-AC24-EA8146452FA7}" destId="{4806E2CE-D03A-476A-8BA4-CD7C50768D07}" srcOrd="0" destOrd="0" presId="urn:microsoft.com/office/officeart/2005/8/layout/process1"/>
    <dgm:cxn modelId="{DF4FB76E-1F2C-47FE-B2F9-43EDFC886A8E}" type="presOf" srcId="{FA4E8E16-3788-44FF-A91C-EA56C1E0EA13}" destId="{19FED0C5-3BD1-49B6-B5B4-6F21C011927F}" srcOrd="0" destOrd="0" presId="urn:microsoft.com/office/officeart/2005/8/layout/process1"/>
    <dgm:cxn modelId="{30E07C50-EC10-4F9F-A025-17D3CB49B459}" type="presOf" srcId="{2A8C0327-95D7-4181-A3F8-6DA3949EE4F3}" destId="{D10E89F7-50CC-4FD2-83C2-6687BB698FDA}" srcOrd="0" destOrd="0" presId="urn:microsoft.com/office/officeart/2005/8/layout/process1"/>
    <dgm:cxn modelId="{A2EA197D-A4BA-4AAC-9D67-5243D20F6D8D}" type="presOf" srcId="{025D85AF-CF5B-4057-B6BA-54ED50980AFB}" destId="{3515FAE2-270C-4E76-BA16-5247B023F15F}" srcOrd="0" destOrd="0" presId="urn:microsoft.com/office/officeart/2005/8/layout/process1"/>
    <dgm:cxn modelId="{51EE7F7E-EEC6-4FC9-BDCA-1A1E3053E120}" type="presOf" srcId="{B0F9CAEB-5CAE-43ED-AC24-EA8146452FA7}" destId="{939CA930-3228-405A-BE31-8BFBCAAA71A7}" srcOrd="1" destOrd="0" presId="urn:microsoft.com/office/officeart/2005/8/layout/process1"/>
    <dgm:cxn modelId="{AEA79E7E-E382-4642-A2D4-BFC1FD04ECF2}" type="presOf" srcId="{4AD2F928-C01E-4C45-BD83-FC27AC8AAB28}" destId="{21128EDB-0710-41C1-8B2F-53B3DEAEF30F}" srcOrd="0" destOrd="0" presId="urn:microsoft.com/office/officeart/2005/8/layout/process1"/>
    <dgm:cxn modelId="{C2FB4693-C100-4824-9F88-45462E82A6AA}" srcId="{1C010A96-DEF3-4B1F-9913-7B3C8F17B810}" destId="{DA43F2CE-B57B-4315-A4C2-BBF827586866}" srcOrd="0" destOrd="0" parTransId="{AE8284A0-DE15-45E6-86F3-D7AB8B100CFB}" sibTransId="{6836498A-E3EF-4697-A9BD-C2B80898A627}"/>
    <dgm:cxn modelId="{B876A299-DEC2-449E-A173-66C487AD18CF}" srcId="{1C010A96-DEF3-4B1F-9913-7B3C8F17B810}" destId="{19E7569B-2CCA-484E-9475-DCE10B046421}" srcOrd="4" destOrd="0" parTransId="{6AA6120D-3CD7-4121-B54E-1AB25049FFEE}" sibTransId="{EF3C983A-3241-47B8-9B5A-A68A3A831C0F}"/>
    <dgm:cxn modelId="{4FC150A0-1222-45D7-8812-1428AE7F9643}" type="presOf" srcId="{FA4E8E16-3788-44FF-A91C-EA56C1E0EA13}" destId="{9E352E47-DF5A-4D36-BB78-EFE55F9C3802}" srcOrd="1" destOrd="0" presId="urn:microsoft.com/office/officeart/2005/8/layout/process1"/>
    <dgm:cxn modelId="{F0D51FA7-E644-4B37-B3B5-2FAEE6C32B11}" type="presOf" srcId="{DA43F2CE-B57B-4315-A4C2-BBF827586866}" destId="{763B8905-B35C-4A8A-BB53-9C2DB85C410F}" srcOrd="0" destOrd="0" presId="urn:microsoft.com/office/officeart/2005/8/layout/process1"/>
    <dgm:cxn modelId="{882982AB-ABDC-4C65-AED3-06FF0CC8529F}" type="presOf" srcId="{025D85AF-CF5B-4057-B6BA-54ED50980AFB}" destId="{0F8B5885-7B4D-4D1B-95C1-2D6D70964FF5}" srcOrd="1" destOrd="0" presId="urn:microsoft.com/office/officeart/2005/8/layout/process1"/>
    <dgm:cxn modelId="{4FD325B7-1D9C-47CC-B297-65BDB5F43129}" srcId="{1C010A96-DEF3-4B1F-9913-7B3C8F17B810}" destId="{4AD2F928-C01E-4C45-BD83-FC27AC8AAB28}" srcOrd="2" destOrd="0" parTransId="{766C404C-BA75-40FF-B85D-94B4B9B252D4}" sibTransId="{FA4E8E16-3788-44FF-A91C-EA56C1E0EA13}"/>
    <dgm:cxn modelId="{869D1EC0-3A5E-4A0A-82A4-23368BFF1FEE}" type="presOf" srcId="{1C010A96-DEF3-4B1F-9913-7B3C8F17B810}" destId="{75AAE8E1-E117-4CDA-8EF8-22AFB425B5F0}" srcOrd="0" destOrd="0" presId="urn:microsoft.com/office/officeart/2005/8/layout/process1"/>
    <dgm:cxn modelId="{7ADA46D2-C04F-4A23-8652-825B2A7C68A4}" srcId="{1C010A96-DEF3-4B1F-9913-7B3C8F17B810}" destId="{2A8C0327-95D7-4181-A3F8-6DA3949EE4F3}" srcOrd="1" destOrd="0" parTransId="{275A7656-D3EC-4903-ABBD-F35107B64D27}" sibTransId="{B0F9CAEB-5CAE-43ED-AC24-EA8146452FA7}"/>
    <dgm:cxn modelId="{1CA767E0-C35E-46CB-8273-111F788E1E9F}" srcId="{1C010A96-DEF3-4B1F-9913-7B3C8F17B810}" destId="{490D11D9-5804-47E9-97AA-AD3E84E7319A}" srcOrd="3" destOrd="0" parTransId="{A4213A3D-AFEF-47CB-A1AC-B28537A8D0AB}" sibTransId="{025D85AF-CF5B-4057-B6BA-54ED50980AFB}"/>
    <dgm:cxn modelId="{8DA0FAE5-39C9-4080-B856-2A9CAD44FFF9}" type="presOf" srcId="{6836498A-E3EF-4697-A9BD-C2B80898A627}" destId="{7D2C08D5-BDCB-46D7-AEC7-55521A62BF92}" srcOrd="0" destOrd="0" presId="urn:microsoft.com/office/officeart/2005/8/layout/process1"/>
    <dgm:cxn modelId="{D5A711F3-062A-46DB-8911-97027FBE0D6E}" type="presOf" srcId="{19E7569B-2CCA-484E-9475-DCE10B046421}" destId="{79A350EB-D1DB-4006-A631-5A43A56D7501}" srcOrd="0" destOrd="0" presId="urn:microsoft.com/office/officeart/2005/8/layout/process1"/>
    <dgm:cxn modelId="{CA4F2EFF-77B3-42FB-A3B0-66873BCC77EC}" type="presOf" srcId="{6836498A-E3EF-4697-A9BD-C2B80898A627}" destId="{646B3C92-F9AB-4266-9EF9-5E5BBB54A905}" srcOrd="1" destOrd="0" presId="urn:microsoft.com/office/officeart/2005/8/layout/process1"/>
    <dgm:cxn modelId="{E27585FF-CD54-422B-87E9-F629141A698F}" type="presOf" srcId="{490D11D9-5804-47E9-97AA-AD3E84E7319A}" destId="{C1731FB9-1F69-4D4B-BEE6-4B19910F32DC}" srcOrd="0" destOrd="0" presId="urn:microsoft.com/office/officeart/2005/8/layout/process1"/>
    <dgm:cxn modelId="{D23D5940-42F0-4B4A-BDD3-9BFE8AC8F1F2}" type="presParOf" srcId="{75AAE8E1-E117-4CDA-8EF8-22AFB425B5F0}" destId="{763B8905-B35C-4A8A-BB53-9C2DB85C410F}" srcOrd="0" destOrd="0" presId="urn:microsoft.com/office/officeart/2005/8/layout/process1"/>
    <dgm:cxn modelId="{5CDFDBD0-3D35-4E5B-BA77-46647A4B7EF2}" type="presParOf" srcId="{75AAE8E1-E117-4CDA-8EF8-22AFB425B5F0}" destId="{7D2C08D5-BDCB-46D7-AEC7-55521A62BF92}" srcOrd="1" destOrd="0" presId="urn:microsoft.com/office/officeart/2005/8/layout/process1"/>
    <dgm:cxn modelId="{847DAC7F-D212-451F-AF61-AFF3A1F7D495}" type="presParOf" srcId="{7D2C08D5-BDCB-46D7-AEC7-55521A62BF92}" destId="{646B3C92-F9AB-4266-9EF9-5E5BBB54A905}" srcOrd="0" destOrd="0" presId="urn:microsoft.com/office/officeart/2005/8/layout/process1"/>
    <dgm:cxn modelId="{D80F3244-AD60-4D41-86F3-44F0134C0765}" type="presParOf" srcId="{75AAE8E1-E117-4CDA-8EF8-22AFB425B5F0}" destId="{D10E89F7-50CC-4FD2-83C2-6687BB698FDA}" srcOrd="2" destOrd="0" presId="urn:microsoft.com/office/officeart/2005/8/layout/process1"/>
    <dgm:cxn modelId="{95327AF1-CA53-4BBB-B7EB-8537FDB18420}" type="presParOf" srcId="{75AAE8E1-E117-4CDA-8EF8-22AFB425B5F0}" destId="{4806E2CE-D03A-476A-8BA4-CD7C50768D07}" srcOrd="3" destOrd="0" presId="urn:microsoft.com/office/officeart/2005/8/layout/process1"/>
    <dgm:cxn modelId="{3C301E29-5459-405B-8421-4BB52D39B768}" type="presParOf" srcId="{4806E2CE-D03A-476A-8BA4-CD7C50768D07}" destId="{939CA930-3228-405A-BE31-8BFBCAAA71A7}" srcOrd="0" destOrd="0" presId="urn:microsoft.com/office/officeart/2005/8/layout/process1"/>
    <dgm:cxn modelId="{D21145D4-FAFC-49DA-95E8-2FCD95A36084}" type="presParOf" srcId="{75AAE8E1-E117-4CDA-8EF8-22AFB425B5F0}" destId="{21128EDB-0710-41C1-8B2F-53B3DEAEF30F}" srcOrd="4" destOrd="0" presId="urn:microsoft.com/office/officeart/2005/8/layout/process1"/>
    <dgm:cxn modelId="{88B77A66-34D0-4188-8E04-4B368D2A3282}" type="presParOf" srcId="{75AAE8E1-E117-4CDA-8EF8-22AFB425B5F0}" destId="{19FED0C5-3BD1-49B6-B5B4-6F21C011927F}" srcOrd="5" destOrd="0" presId="urn:microsoft.com/office/officeart/2005/8/layout/process1"/>
    <dgm:cxn modelId="{C7B41311-91E2-4684-BCE8-5DFF7B9D305B}" type="presParOf" srcId="{19FED0C5-3BD1-49B6-B5B4-6F21C011927F}" destId="{9E352E47-DF5A-4D36-BB78-EFE55F9C3802}" srcOrd="0" destOrd="0" presId="urn:microsoft.com/office/officeart/2005/8/layout/process1"/>
    <dgm:cxn modelId="{F8D0EF92-7C76-4144-BE1C-8B805E0FB300}" type="presParOf" srcId="{75AAE8E1-E117-4CDA-8EF8-22AFB425B5F0}" destId="{C1731FB9-1F69-4D4B-BEE6-4B19910F32DC}" srcOrd="6" destOrd="0" presId="urn:microsoft.com/office/officeart/2005/8/layout/process1"/>
    <dgm:cxn modelId="{17604A73-2F82-4615-9B01-B717A5B37B8A}" type="presParOf" srcId="{75AAE8E1-E117-4CDA-8EF8-22AFB425B5F0}" destId="{3515FAE2-270C-4E76-BA16-5247B023F15F}" srcOrd="7" destOrd="0" presId="urn:microsoft.com/office/officeart/2005/8/layout/process1"/>
    <dgm:cxn modelId="{51EB47A6-1218-42B0-9161-1D97315E63CE}" type="presParOf" srcId="{3515FAE2-270C-4E76-BA16-5247B023F15F}" destId="{0F8B5885-7B4D-4D1B-95C1-2D6D70964FF5}" srcOrd="0" destOrd="0" presId="urn:microsoft.com/office/officeart/2005/8/layout/process1"/>
    <dgm:cxn modelId="{16D47562-7461-4BFE-89E2-656A002A6D96}" type="presParOf" srcId="{75AAE8E1-E117-4CDA-8EF8-22AFB425B5F0}" destId="{79A350EB-D1DB-4006-A631-5A43A56D7501}" srcOrd="8"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3B8905-B35C-4A8A-BB53-9C2DB85C410F}">
      <dsp:nvSpPr>
        <dsp:cNvPr id="0" name=""/>
        <dsp:cNvSpPr/>
      </dsp:nvSpPr>
      <dsp:spPr>
        <a:xfrm>
          <a:off x="566325" y="184821"/>
          <a:ext cx="1075108" cy="80956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Send request to API and get response</a:t>
          </a:r>
        </a:p>
      </dsp:txBody>
      <dsp:txXfrm>
        <a:off x="590036" y="208532"/>
        <a:ext cx="1027686" cy="762139"/>
      </dsp:txXfrm>
    </dsp:sp>
    <dsp:sp modelId="{7D2C08D5-BDCB-46D7-AEC7-55521A62BF92}">
      <dsp:nvSpPr>
        <dsp:cNvPr id="0" name=""/>
        <dsp:cNvSpPr/>
      </dsp:nvSpPr>
      <dsp:spPr>
        <a:xfrm rot="35578">
          <a:off x="1959862" y="543565"/>
          <a:ext cx="675141" cy="11677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959863" y="566740"/>
        <a:ext cx="640108" cy="70066"/>
      </dsp:txXfrm>
    </dsp:sp>
    <dsp:sp modelId="{D10E89F7-50CC-4FD2-83C2-6687BB698FDA}">
      <dsp:nvSpPr>
        <dsp:cNvPr id="0" name=""/>
        <dsp:cNvSpPr/>
      </dsp:nvSpPr>
      <dsp:spPr>
        <a:xfrm>
          <a:off x="2915217" y="200563"/>
          <a:ext cx="1100338" cy="82695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Load data into </a:t>
          </a:r>
          <a:r>
            <a:rPr lang="en-US" sz="1200" kern="1200" dirty="0" err="1"/>
            <a:t>json</a:t>
          </a:r>
          <a:r>
            <a:rPr lang="en-US" sz="1200" kern="1200" dirty="0"/>
            <a:t> format</a:t>
          </a:r>
        </a:p>
      </dsp:txBody>
      <dsp:txXfrm>
        <a:off x="2939438" y="224784"/>
        <a:ext cx="1051896" cy="778516"/>
      </dsp:txXfrm>
    </dsp:sp>
    <dsp:sp modelId="{4806E2CE-D03A-476A-8BA4-CD7C50768D07}">
      <dsp:nvSpPr>
        <dsp:cNvPr id="0" name=""/>
        <dsp:cNvSpPr/>
      </dsp:nvSpPr>
      <dsp:spPr>
        <a:xfrm rot="36896">
          <a:off x="4361869" y="569215"/>
          <a:ext cx="734269" cy="11677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22250">
            <a:lnSpc>
              <a:spcPct val="90000"/>
            </a:lnSpc>
            <a:spcBef>
              <a:spcPct val="0"/>
            </a:spcBef>
            <a:spcAft>
              <a:spcPct val="35000"/>
            </a:spcAft>
            <a:buNone/>
          </a:pPr>
          <a:endParaRPr lang="en-US" sz="500" kern="1200" dirty="0"/>
        </a:p>
      </dsp:txBody>
      <dsp:txXfrm>
        <a:off x="4361870" y="592383"/>
        <a:ext cx="699236" cy="70066"/>
      </dsp:txXfrm>
    </dsp:sp>
    <dsp:sp modelId="{21128EDB-0710-41C1-8B2F-53B3DEAEF30F}">
      <dsp:nvSpPr>
        <dsp:cNvPr id="0" name=""/>
        <dsp:cNvSpPr/>
      </dsp:nvSpPr>
      <dsp:spPr>
        <a:xfrm>
          <a:off x="5400891" y="199405"/>
          <a:ext cx="1051404" cy="88210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Itemize the info from the data</a:t>
          </a:r>
        </a:p>
      </dsp:txBody>
      <dsp:txXfrm>
        <a:off x="5426727" y="225241"/>
        <a:ext cx="999732" cy="830433"/>
      </dsp:txXfrm>
    </dsp:sp>
    <dsp:sp modelId="{19FED0C5-3BD1-49B6-B5B4-6F21C011927F}">
      <dsp:nvSpPr>
        <dsp:cNvPr id="0" name=""/>
        <dsp:cNvSpPr/>
      </dsp:nvSpPr>
      <dsp:spPr>
        <a:xfrm rot="5419350">
          <a:off x="5715736" y="1423688"/>
          <a:ext cx="412239" cy="11677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rot="10800000">
        <a:off x="5733351" y="1429528"/>
        <a:ext cx="377206" cy="70066"/>
      </dsp:txXfrm>
    </dsp:sp>
    <dsp:sp modelId="{C1731FB9-1F69-4D4B-BEE6-4B19910F32DC}">
      <dsp:nvSpPr>
        <dsp:cNvPr id="0" name=""/>
        <dsp:cNvSpPr/>
      </dsp:nvSpPr>
      <dsp:spPr>
        <a:xfrm>
          <a:off x="5446435" y="1859309"/>
          <a:ext cx="942188" cy="78308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Convert data to pandas </a:t>
          </a:r>
          <a:r>
            <a:rPr lang="en-US" sz="1200" kern="1200" dirty="0" err="1"/>
            <a:t>dataframe</a:t>
          </a:r>
          <a:endParaRPr lang="en-US" sz="1200" kern="1200" dirty="0"/>
        </a:p>
      </dsp:txBody>
      <dsp:txXfrm>
        <a:off x="5469371" y="1882245"/>
        <a:ext cx="896316" cy="737216"/>
      </dsp:txXfrm>
    </dsp:sp>
    <dsp:sp modelId="{3515FAE2-270C-4E76-BA16-5247B023F15F}">
      <dsp:nvSpPr>
        <dsp:cNvPr id="0" name=""/>
        <dsp:cNvSpPr/>
      </dsp:nvSpPr>
      <dsp:spPr>
        <a:xfrm rot="10807637">
          <a:off x="4275373" y="2189700"/>
          <a:ext cx="795722" cy="11677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rot="10800000">
        <a:off x="4310406" y="2213095"/>
        <a:ext cx="760689" cy="70066"/>
      </dsp:txXfrm>
    </dsp:sp>
    <dsp:sp modelId="{79A350EB-D1DB-4006-A631-5A43A56D7501}">
      <dsp:nvSpPr>
        <dsp:cNvPr id="0" name=""/>
        <dsp:cNvSpPr/>
      </dsp:nvSpPr>
      <dsp:spPr>
        <a:xfrm>
          <a:off x="2897551" y="1868672"/>
          <a:ext cx="1047524" cy="75327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Filter </a:t>
          </a:r>
          <a:r>
            <a:rPr lang="en-US" sz="1200" kern="1200" dirty="0" err="1"/>
            <a:t>dataframe</a:t>
          </a:r>
          <a:r>
            <a:rPr lang="en-US" sz="1200" kern="1200" dirty="0"/>
            <a:t> and deal with missing values</a:t>
          </a:r>
        </a:p>
      </dsp:txBody>
      <dsp:txXfrm>
        <a:off x="2919614" y="1890735"/>
        <a:ext cx="1003398" cy="709146"/>
      </dsp:txXfrm>
    </dsp:sp>
    <dsp:sp modelId="{9BC068E3-7BD6-4F0A-9BC7-4C4F123D35FA}">
      <dsp:nvSpPr>
        <dsp:cNvPr id="0" name=""/>
        <dsp:cNvSpPr/>
      </dsp:nvSpPr>
      <dsp:spPr>
        <a:xfrm rot="10812971">
          <a:off x="1909157" y="2182480"/>
          <a:ext cx="671604" cy="11677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rot="10800000">
        <a:off x="1944190" y="2205902"/>
        <a:ext cx="636571" cy="70066"/>
      </dsp:txXfrm>
    </dsp:sp>
    <dsp:sp modelId="{0D58DBEA-BD6C-4913-8BD5-99702C0E6001}">
      <dsp:nvSpPr>
        <dsp:cNvPr id="0" name=""/>
        <dsp:cNvSpPr/>
      </dsp:nvSpPr>
      <dsp:spPr>
        <a:xfrm>
          <a:off x="594988" y="1832294"/>
          <a:ext cx="1035394" cy="80860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Export to csv file</a:t>
          </a:r>
        </a:p>
      </dsp:txBody>
      <dsp:txXfrm>
        <a:off x="618671" y="1855977"/>
        <a:ext cx="988028" cy="76123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3B8905-B35C-4A8A-BB53-9C2DB85C410F}">
      <dsp:nvSpPr>
        <dsp:cNvPr id="0" name=""/>
        <dsp:cNvSpPr/>
      </dsp:nvSpPr>
      <dsp:spPr>
        <a:xfrm>
          <a:off x="706490" y="489086"/>
          <a:ext cx="1491245" cy="90444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Request needed data from Wikipedia from its </a:t>
          </a:r>
          <a:r>
            <a:rPr lang="en-US" sz="1200" kern="1200" dirty="0" err="1"/>
            <a:t>url</a:t>
          </a:r>
          <a:endParaRPr lang="en-US" sz="1200" kern="1200" dirty="0"/>
        </a:p>
      </dsp:txBody>
      <dsp:txXfrm>
        <a:off x="732980" y="515576"/>
        <a:ext cx="1438265" cy="851464"/>
      </dsp:txXfrm>
    </dsp:sp>
    <dsp:sp modelId="{7D2C08D5-BDCB-46D7-AEC7-55521A62BF92}">
      <dsp:nvSpPr>
        <dsp:cNvPr id="0" name=""/>
        <dsp:cNvSpPr/>
      </dsp:nvSpPr>
      <dsp:spPr>
        <a:xfrm rot="35383">
          <a:off x="2898323" y="838368"/>
          <a:ext cx="1485409" cy="25093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2898325" y="888169"/>
        <a:ext cx="1410128" cy="150562"/>
      </dsp:txXfrm>
    </dsp:sp>
    <dsp:sp modelId="{D10E89F7-50CC-4FD2-83C2-6687BB698FDA}">
      <dsp:nvSpPr>
        <dsp:cNvPr id="0" name=""/>
        <dsp:cNvSpPr/>
      </dsp:nvSpPr>
      <dsp:spPr>
        <a:xfrm>
          <a:off x="5000245" y="528906"/>
          <a:ext cx="1492034" cy="913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Extract variable names from HTML file</a:t>
          </a:r>
        </a:p>
      </dsp:txBody>
      <dsp:txXfrm>
        <a:off x="5026992" y="555653"/>
        <a:ext cx="1438540" cy="859706"/>
      </dsp:txXfrm>
    </dsp:sp>
    <dsp:sp modelId="{4806E2CE-D03A-476A-8BA4-CD7C50768D07}">
      <dsp:nvSpPr>
        <dsp:cNvPr id="0" name=""/>
        <dsp:cNvSpPr/>
      </dsp:nvSpPr>
      <dsp:spPr>
        <a:xfrm rot="5369740">
          <a:off x="5594663" y="1624316"/>
          <a:ext cx="316652" cy="25093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dirty="0"/>
        </a:p>
      </dsp:txBody>
      <dsp:txXfrm>
        <a:off x="5631972" y="1636865"/>
        <a:ext cx="241371" cy="150562"/>
      </dsp:txXfrm>
    </dsp:sp>
    <dsp:sp modelId="{21128EDB-0710-41C1-8B2F-53B3DEAEF30F}">
      <dsp:nvSpPr>
        <dsp:cNvPr id="0" name=""/>
        <dsp:cNvSpPr/>
      </dsp:nvSpPr>
      <dsp:spPr>
        <a:xfrm>
          <a:off x="5029176" y="2039541"/>
          <a:ext cx="1460889" cy="92706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Parse HTML tables into a </a:t>
          </a:r>
          <a:r>
            <a:rPr lang="en-US" sz="1200" kern="1200" dirty="0" err="1"/>
            <a:t>dataframe</a:t>
          </a:r>
          <a:endParaRPr lang="en-US" sz="1200" kern="1200" dirty="0"/>
        </a:p>
      </dsp:txBody>
      <dsp:txXfrm>
        <a:off x="5056329" y="2066694"/>
        <a:ext cx="1406583" cy="872760"/>
      </dsp:txXfrm>
    </dsp:sp>
    <dsp:sp modelId="{19FED0C5-3BD1-49B6-B5B4-6F21C011927F}">
      <dsp:nvSpPr>
        <dsp:cNvPr id="0" name=""/>
        <dsp:cNvSpPr/>
      </dsp:nvSpPr>
      <dsp:spPr>
        <a:xfrm rot="10835216">
          <a:off x="2813841" y="2355138"/>
          <a:ext cx="1505343" cy="25093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rot="10800000">
        <a:off x="2889120" y="2405712"/>
        <a:ext cx="1430062" cy="150562"/>
      </dsp:txXfrm>
    </dsp:sp>
    <dsp:sp modelId="{0D58DBEA-BD6C-4913-8BD5-99702C0E6001}">
      <dsp:nvSpPr>
        <dsp:cNvPr id="0" name=""/>
        <dsp:cNvSpPr/>
      </dsp:nvSpPr>
      <dsp:spPr>
        <a:xfrm>
          <a:off x="703717" y="2029578"/>
          <a:ext cx="1485335" cy="85862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Export to csv file</a:t>
          </a:r>
        </a:p>
      </dsp:txBody>
      <dsp:txXfrm>
        <a:off x="728865" y="2054726"/>
        <a:ext cx="1435039" cy="80832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3B8905-B35C-4A8A-BB53-9C2DB85C410F}">
      <dsp:nvSpPr>
        <dsp:cNvPr id="0" name=""/>
        <dsp:cNvSpPr/>
      </dsp:nvSpPr>
      <dsp:spPr>
        <a:xfrm>
          <a:off x="566325" y="0"/>
          <a:ext cx="1075108" cy="98396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Load the dataset into </a:t>
          </a:r>
          <a:r>
            <a:rPr lang="en-US" sz="1200" kern="1200" dirty="0" err="1"/>
            <a:t>dataframe</a:t>
          </a:r>
          <a:endParaRPr lang="en-US" sz="1200" kern="1200" dirty="0"/>
        </a:p>
      </dsp:txBody>
      <dsp:txXfrm>
        <a:off x="595144" y="28819"/>
        <a:ext cx="1017470" cy="926330"/>
      </dsp:txXfrm>
    </dsp:sp>
    <dsp:sp modelId="{7D2C08D5-BDCB-46D7-AEC7-55521A62BF92}">
      <dsp:nvSpPr>
        <dsp:cNvPr id="0" name=""/>
        <dsp:cNvSpPr/>
      </dsp:nvSpPr>
      <dsp:spPr>
        <a:xfrm rot="15391">
          <a:off x="1959876" y="438938"/>
          <a:ext cx="675111" cy="11677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959876" y="462216"/>
        <a:ext cx="640078" cy="70066"/>
      </dsp:txXfrm>
    </dsp:sp>
    <dsp:sp modelId="{D10E89F7-50CC-4FD2-83C2-6687BB698FDA}">
      <dsp:nvSpPr>
        <dsp:cNvPr id="0" name=""/>
        <dsp:cNvSpPr/>
      </dsp:nvSpPr>
      <dsp:spPr>
        <a:xfrm>
          <a:off x="2915217" y="0"/>
          <a:ext cx="1100338" cy="100511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Calculate # of launches on each site</a:t>
          </a:r>
        </a:p>
      </dsp:txBody>
      <dsp:txXfrm>
        <a:off x="2944656" y="29439"/>
        <a:ext cx="1041460" cy="946235"/>
      </dsp:txXfrm>
    </dsp:sp>
    <dsp:sp modelId="{4806E2CE-D03A-476A-8BA4-CD7C50768D07}">
      <dsp:nvSpPr>
        <dsp:cNvPr id="0" name=""/>
        <dsp:cNvSpPr/>
      </dsp:nvSpPr>
      <dsp:spPr>
        <a:xfrm rot="46809">
          <a:off x="4361856" y="461374"/>
          <a:ext cx="734295" cy="11677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22250">
            <a:lnSpc>
              <a:spcPct val="90000"/>
            </a:lnSpc>
            <a:spcBef>
              <a:spcPct val="0"/>
            </a:spcBef>
            <a:spcAft>
              <a:spcPct val="35000"/>
            </a:spcAft>
            <a:buNone/>
          </a:pPr>
          <a:endParaRPr lang="en-US" sz="500" kern="1200" dirty="0"/>
        </a:p>
      </dsp:txBody>
      <dsp:txXfrm>
        <a:off x="4361858" y="484491"/>
        <a:ext cx="699262" cy="70066"/>
      </dsp:txXfrm>
    </dsp:sp>
    <dsp:sp modelId="{21128EDB-0710-41C1-8B2F-53B3DEAEF30F}">
      <dsp:nvSpPr>
        <dsp:cNvPr id="0" name=""/>
        <dsp:cNvSpPr/>
      </dsp:nvSpPr>
      <dsp:spPr>
        <a:xfrm>
          <a:off x="5400891" y="0"/>
          <a:ext cx="1051404" cy="107214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Calculate # and occurrence of each orbit</a:t>
          </a:r>
        </a:p>
      </dsp:txBody>
      <dsp:txXfrm>
        <a:off x="5431686" y="30795"/>
        <a:ext cx="989814" cy="1010551"/>
      </dsp:txXfrm>
    </dsp:sp>
    <dsp:sp modelId="{19FED0C5-3BD1-49B6-B5B4-6F21C011927F}">
      <dsp:nvSpPr>
        <dsp:cNvPr id="0" name=""/>
        <dsp:cNvSpPr/>
      </dsp:nvSpPr>
      <dsp:spPr>
        <a:xfrm rot="5417492">
          <a:off x="5717929" y="1410045"/>
          <a:ext cx="407841" cy="11677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rot="10800000">
        <a:off x="5735535" y="1415885"/>
        <a:ext cx="372808" cy="70066"/>
      </dsp:txXfrm>
    </dsp:sp>
    <dsp:sp modelId="{C1731FB9-1F69-4D4B-BEE6-4B19910F32DC}">
      <dsp:nvSpPr>
        <dsp:cNvPr id="0" name=""/>
        <dsp:cNvSpPr/>
      </dsp:nvSpPr>
      <dsp:spPr>
        <a:xfrm>
          <a:off x="5446435" y="1841643"/>
          <a:ext cx="942188" cy="95179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Calculate occurrence of each outcome per orbit type</a:t>
          </a:r>
        </a:p>
      </dsp:txBody>
      <dsp:txXfrm>
        <a:off x="5474031" y="1869239"/>
        <a:ext cx="886996" cy="896600"/>
      </dsp:txXfrm>
    </dsp:sp>
    <dsp:sp modelId="{3515FAE2-270C-4E76-BA16-5247B023F15F}">
      <dsp:nvSpPr>
        <dsp:cNvPr id="0" name=""/>
        <dsp:cNvSpPr/>
      </dsp:nvSpPr>
      <dsp:spPr>
        <a:xfrm rot="10809282">
          <a:off x="4275373" y="2255790"/>
          <a:ext cx="795723" cy="11677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rot="10800000">
        <a:off x="4310406" y="2279193"/>
        <a:ext cx="760690" cy="70066"/>
      </dsp:txXfrm>
    </dsp:sp>
    <dsp:sp modelId="{79A350EB-D1DB-4006-A631-5A43A56D7501}">
      <dsp:nvSpPr>
        <dsp:cNvPr id="0" name=""/>
        <dsp:cNvSpPr/>
      </dsp:nvSpPr>
      <dsp:spPr>
        <a:xfrm>
          <a:off x="2897551" y="1853023"/>
          <a:ext cx="1047524" cy="91555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Create landing outcome label</a:t>
          </a:r>
        </a:p>
      </dsp:txBody>
      <dsp:txXfrm>
        <a:off x="2924367" y="1879839"/>
        <a:ext cx="993892" cy="861921"/>
      </dsp:txXfrm>
    </dsp:sp>
    <dsp:sp modelId="{9BC068E3-7BD6-4F0A-9BC7-4C4F123D35FA}">
      <dsp:nvSpPr>
        <dsp:cNvPr id="0" name=""/>
        <dsp:cNvSpPr/>
      </dsp:nvSpPr>
      <dsp:spPr>
        <a:xfrm rot="10815766">
          <a:off x="1909156" y="2247015"/>
          <a:ext cx="671606" cy="11677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rot="10800000">
        <a:off x="1944189" y="2270451"/>
        <a:ext cx="636573" cy="70066"/>
      </dsp:txXfrm>
    </dsp:sp>
    <dsp:sp modelId="{0D58DBEA-BD6C-4913-8BD5-99702C0E6001}">
      <dsp:nvSpPr>
        <dsp:cNvPr id="0" name=""/>
        <dsp:cNvSpPr/>
      </dsp:nvSpPr>
      <dsp:spPr>
        <a:xfrm>
          <a:off x="594988" y="1808808"/>
          <a:ext cx="1035394" cy="98280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Export to csv file</a:t>
          </a:r>
        </a:p>
      </dsp:txBody>
      <dsp:txXfrm>
        <a:off x="623773" y="1837593"/>
        <a:ext cx="977824" cy="92523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3B8905-B35C-4A8A-BB53-9C2DB85C410F}">
      <dsp:nvSpPr>
        <dsp:cNvPr id="0" name=""/>
        <dsp:cNvSpPr/>
      </dsp:nvSpPr>
      <dsp:spPr>
        <a:xfrm>
          <a:off x="680798" y="0"/>
          <a:ext cx="1295746" cy="100752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Data Preprocessing (Load data, normalize data, train test split)</a:t>
          </a:r>
        </a:p>
      </dsp:txBody>
      <dsp:txXfrm>
        <a:off x="710307" y="29509"/>
        <a:ext cx="1236728" cy="948508"/>
      </dsp:txXfrm>
    </dsp:sp>
    <dsp:sp modelId="{7D2C08D5-BDCB-46D7-AEC7-55521A62BF92}">
      <dsp:nvSpPr>
        <dsp:cNvPr id="0" name=""/>
        <dsp:cNvSpPr/>
      </dsp:nvSpPr>
      <dsp:spPr>
        <a:xfrm rot="13076">
          <a:off x="2360340" y="438862"/>
          <a:ext cx="813658" cy="14074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a:off x="2360340" y="466931"/>
        <a:ext cx="771435" cy="84446"/>
      </dsp:txXfrm>
    </dsp:sp>
    <dsp:sp modelId="{D10E89F7-50CC-4FD2-83C2-6687BB698FDA}">
      <dsp:nvSpPr>
        <dsp:cNvPr id="0" name=""/>
        <dsp:cNvSpPr/>
      </dsp:nvSpPr>
      <dsp:spPr>
        <a:xfrm>
          <a:off x="3511738" y="0"/>
          <a:ext cx="1326154" cy="102917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Model Training (Logistic Reg, SVM, Decision Tree, KNN)</a:t>
          </a:r>
        </a:p>
      </dsp:txBody>
      <dsp:txXfrm>
        <a:off x="3541882" y="30144"/>
        <a:ext cx="1265866" cy="968890"/>
      </dsp:txXfrm>
    </dsp:sp>
    <dsp:sp modelId="{4806E2CE-D03A-476A-8BA4-CD7C50768D07}">
      <dsp:nvSpPr>
        <dsp:cNvPr id="0" name=""/>
        <dsp:cNvSpPr/>
      </dsp:nvSpPr>
      <dsp:spPr>
        <a:xfrm rot="49246">
          <a:off x="5112545" y="461822"/>
          <a:ext cx="582386" cy="14074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dirty="0"/>
        </a:p>
      </dsp:txBody>
      <dsp:txXfrm>
        <a:off x="5112547" y="489669"/>
        <a:ext cx="540163" cy="84446"/>
      </dsp:txXfrm>
    </dsp:sp>
    <dsp:sp modelId="{21128EDB-0710-41C1-8B2F-53B3DEAEF30F}">
      <dsp:nvSpPr>
        <dsp:cNvPr id="0" name=""/>
        <dsp:cNvSpPr/>
      </dsp:nvSpPr>
      <dsp:spPr>
        <a:xfrm>
          <a:off x="5936623" y="0"/>
          <a:ext cx="1267177" cy="109781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Parameter Tuning (</a:t>
          </a:r>
          <a:r>
            <a:rPr lang="en-US" sz="1200" kern="1200" dirty="0" err="1"/>
            <a:t>GridSearchCV</a:t>
          </a:r>
          <a:r>
            <a:rPr lang="en-US" sz="1200" kern="1200" dirty="0"/>
            <a:t>)</a:t>
          </a:r>
        </a:p>
      </dsp:txBody>
      <dsp:txXfrm>
        <a:off x="5968777" y="32154"/>
        <a:ext cx="1202869" cy="1033503"/>
      </dsp:txXfrm>
    </dsp:sp>
    <dsp:sp modelId="{19FED0C5-3BD1-49B6-B5B4-6F21C011927F}">
      <dsp:nvSpPr>
        <dsp:cNvPr id="0" name=""/>
        <dsp:cNvSpPr/>
      </dsp:nvSpPr>
      <dsp:spPr>
        <a:xfrm rot="5272780">
          <a:off x="6408054" y="1409283"/>
          <a:ext cx="393235" cy="14074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a:off x="6428384" y="1416335"/>
        <a:ext cx="351012" cy="84446"/>
      </dsp:txXfrm>
    </dsp:sp>
    <dsp:sp modelId="{C1731FB9-1F69-4D4B-BEE6-4B19910F32DC}">
      <dsp:nvSpPr>
        <dsp:cNvPr id="0" name=""/>
        <dsp:cNvSpPr/>
      </dsp:nvSpPr>
      <dsp:spPr>
        <a:xfrm>
          <a:off x="6068253" y="1839257"/>
          <a:ext cx="1135547" cy="97458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Model Evaluation (Accuracy on test dataset)</a:t>
          </a:r>
        </a:p>
      </dsp:txBody>
      <dsp:txXfrm>
        <a:off x="6096797" y="1867801"/>
        <a:ext cx="1078459" cy="917492"/>
      </dsp:txXfrm>
    </dsp:sp>
    <dsp:sp modelId="{3515FAE2-270C-4E76-BA16-5247B023F15F}">
      <dsp:nvSpPr>
        <dsp:cNvPr id="0" name=""/>
        <dsp:cNvSpPr/>
      </dsp:nvSpPr>
      <dsp:spPr>
        <a:xfrm rot="10809436">
          <a:off x="5042314" y="2252757"/>
          <a:ext cx="697114" cy="14074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rot="10800000">
        <a:off x="5084537" y="2280964"/>
        <a:ext cx="654891" cy="84446"/>
      </dsp:txXfrm>
    </dsp:sp>
    <dsp:sp modelId="{79A350EB-D1DB-4006-A631-5A43A56D7501}">
      <dsp:nvSpPr>
        <dsp:cNvPr id="0" name=""/>
        <dsp:cNvSpPr/>
      </dsp:nvSpPr>
      <dsp:spPr>
        <a:xfrm>
          <a:off x="3490446" y="1850909"/>
          <a:ext cx="1262501" cy="93747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Model Comparison</a:t>
          </a:r>
        </a:p>
      </dsp:txBody>
      <dsp:txXfrm>
        <a:off x="3517904" y="1878367"/>
        <a:ext cx="1207585" cy="882557"/>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3/15/2023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3/15/2023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3/15/2023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3/15/2023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3/15/2023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3/15/2023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3/15/2023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3/15/2023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3/15/2023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3/15/2023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3/15/2023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3/15/2023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8" Type="http://schemas.openxmlformats.org/officeDocument/2006/relationships/hyperlink" Target="https://github.com/jouran/IBM-Data-Science-Capstone/blob/2b82f629e8a273e1c2466625869f713e94c808ed/IBM-DS0321EN-SkillsNetwork_labs_module_1_L3_labs-jupyter-spacex-data_wrangling_jupyterlite.jupyterlite.ipynb" TargetMode="External"/><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jouran/IBM-Data-Science-Capstone/blob/2b82f629e8a273e1c2466625869f713e94c808ed/IBM-DS0321EN-SkillsNetwork_labs_module_2_jupyter-labs-eda-dataviz.ipynb.jupyter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jouran/IBM-Data-Science-Capstone/blob/2b82f629e8a273e1c2466625869f713e94c808ed/jupyter-labs-eda-sql-coursera_sql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jouran/IBM-Data-Science-Capstone/blob/2b82f629e8a273e1c2466625869f713e94c808ed/IBM-DS0321EN-SkillsNetwork_labs_module_3_lab_jupyter_launch_site_location.jupyter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jouran/IBM-Data-Science-Capstone/blob/2b82f629e8a273e1c2466625869f713e94c808ed/spacex_dash_app.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8" Type="http://schemas.openxmlformats.org/officeDocument/2006/relationships/hyperlink" Target="https://github.com/jouran/IBM-Data-Science-Capstone/blob/2b82f629e8a273e1c2466625869f713e94c808ed/IBM-DS0321EN-SkillsNetwork_labs_module_4_SpaceX_Machine_Learning_Prediction_Part_5.jupyterlite.ipynb" TargetMode="External"/><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42.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hyperlink" Target="https://github.com/jouran/IBM-Data-Science-Capstone/blob/2b82f629e8a273e1c2466625869f713e94c808ed/jupyter-labs-spacex-data-collection-api.ipynb" TargetMode="External"/><Relationship Id="rId7" Type="http://schemas.openxmlformats.org/officeDocument/2006/relationships/diagramColors" Target="../diagrams/colors1.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9.xml.rels><?xml version="1.0" encoding="UTF-8" standalone="yes"?>
<Relationships xmlns="http://schemas.openxmlformats.org/package/2006/relationships"><Relationship Id="rId8" Type="http://schemas.openxmlformats.org/officeDocument/2006/relationships/hyperlink" Target="https://github.com/jouran/IBM-Data-Science-Capstone/blob/2b82f629e8a273e1c2466625869f713e94c808ed/jupyter-labs-webscraping.ipynb" TargetMode="External"/><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Z</a:t>
            </a:r>
            <a:r>
              <a:rPr lang="en-US" altLang="zh-CN" dirty="0">
                <a:solidFill>
                  <a:schemeClr val="bg2"/>
                </a:solidFill>
                <a:latin typeface="Abadi"/>
                <a:ea typeface="SF Pro" pitchFamily="2" charset="0"/>
                <a:cs typeface="SF Pro" pitchFamily="2" charset="0"/>
              </a:rPr>
              <a:t>heyuan Hu</a:t>
            </a:r>
            <a:endParaRPr lang="en-US" dirty="0">
              <a:solidFill>
                <a:schemeClr val="bg2"/>
              </a:solidFill>
              <a:latin typeface="Abadi"/>
              <a:ea typeface="SF Pro" pitchFamily="2" charset="0"/>
              <a:cs typeface="SF Pro" pitchFamily="2" charset="0"/>
            </a:endParaRPr>
          </a:p>
          <a:p>
            <a:r>
              <a:rPr lang="en-US" dirty="0">
                <a:solidFill>
                  <a:schemeClr val="bg2"/>
                </a:solidFill>
                <a:latin typeface="Abadi" panose="020B0604020104020204" pitchFamily="34" charset="0"/>
                <a:ea typeface="SF Pro" pitchFamily="2" charset="0"/>
                <a:cs typeface="SF Pro" pitchFamily="2" charset="0"/>
              </a:rPr>
              <a:t>2023/3/14</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graphicFrame>
        <p:nvGraphicFramePr>
          <p:cNvPr id="2" name="Diagram 1">
            <a:extLst>
              <a:ext uri="{FF2B5EF4-FFF2-40B4-BE49-F238E27FC236}">
                <a16:creationId xmlns:a16="http://schemas.microsoft.com/office/drawing/2014/main" id="{61DCA176-FCC6-D150-EBD6-861F10586560}"/>
              </a:ext>
            </a:extLst>
          </p:cNvPr>
          <p:cNvGraphicFramePr/>
          <p:nvPr>
            <p:extLst>
              <p:ext uri="{D42A27DB-BD31-4B8C-83A1-F6EECF244321}">
                <p14:modId xmlns:p14="http://schemas.microsoft.com/office/powerpoint/2010/main" val="1458533311"/>
              </p:ext>
            </p:extLst>
          </p:nvPr>
        </p:nvGraphicFramePr>
        <p:xfrm>
          <a:off x="1898425" y="1756953"/>
          <a:ext cx="7203801" cy="38826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 Placeholder 2">
            <a:extLst>
              <a:ext uri="{FF2B5EF4-FFF2-40B4-BE49-F238E27FC236}">
                <a16:creationId xmlns:a16="http://schemas.microsoft.com/office/drawing/2014/main" id="{6CBED979-AD84-564A-8BF7-FF057A73D09B}"/>
              </a:ext>
            </a:extLst>
          </p:cNvPr>
          <p:cNvSpPr txBox="1">
            <a:spLocks/>
          </p:cNvSpPr>
          <p:nvPr/>
        </p:nvSpPr>
        <p:spPr>
          <a:xfrm>
            <a:off x="765370" y="5633732"/>
            <a:ext cx="3068943" cy="1068773"/>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000" dirty="0"/>
              <a:t>Link to code: </a:t>
            </a:r>
          </a:p>
          <a:p>
            <a:pPr marL="0" indent="0">
              <a:buFont typeface="Arial" panose="020B0604020202020204" pitchFamily="34" charset="0"/>
              <a:buNone/>
            </a:pPr>
            <a:r>
              <a:rPr lang="en-US" sz="1000" dirty="0">
                <a:hlinkClick r:id="rId8"/>
              </a:rPr>
              <a:t>https://github.com/jouran/IBM-Data-Science-Capstone/blob/2b82f629e8a273e1c2466625869f713e94c808ed/IBM-DS0321EN-SkillsNetwork_labs_module_1_L3_labs-jupyter-spacex-data_wrangling_jupyterlite.jupyterlite.ipynb</a:t>
            </a:r>
            <a:r>
              <a:rPr lang="en-US" sz="1000" dirty="0"/>
              <a:t> </a:t>
            </a: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r>
              <a:rPr lang="en-US" sz="1800" dirty="0"/>
              <a:t>Scatter plots (Flight Number vs. Payload Mass, Flight Number vs. Launch Site, Payload Mass vs. Launch Site, Flight Number vs. Orbit Type, Payload Mass vs. Orbit Type) show relationship between two variables. </a:t>
            </a:r>
          </a:p>
          <a:p>
            <a:r>
              <a:rPr lang="en-US" sz="1800" dirty="0"/>
              <a:t>Bar chart (Orbit Type vs. Success Rate) shows comparison between multiple variables.</a:t>
            </a:r>
          </a:p>
          <a:p>
            <a:r>
              <a:rPr lang="en-US" sz="1800" dirty="0"/>
              <a:t>Line graph (Success Rate vs. Year) shows trend.</a:t>
            </a: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2" name="Text Placeholder 2">
            <a:extLst>
              <a:ext uri="{FF2B5EF4-FFF2-40B4-BE49-F238E27FC236}">
                <a16:creationId xmlns:a16="http://schemas.microsoft.com/office/drawing/2014/main" id="{EDE878F5-2AC3-A1EF-761B-ED360B7C1592}"/>
              </a:ext>
            </a:extLst>
          </p:cNvPr>
          <p:cNvSpPr txBox="1">
            <a:spLocks/>
          </p:cNvSpPr>
          <p:nvPr/>
        </p:nvSpPr>
        <p:spPr>
          <a:xfrm>
            <a:off x="765370" y="5633732"/>
            <a:ext cx="3068943" cy="1068773"/>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000" dirty="0"/>
              <a:t>Link to code: </a:t>
            </a:r>
          </a:p>
          <a:p>
            <a:pPr marL="0" indent="0">
              <a:buFont typeface="Arial" panose="020B0604020202020204" pitchFamily="34" charset="0"/>
              <a:buNone/>
            </a:pPr>
            <a:r>
              <a:rPr lang="en-US" sz="1000" dirty="0">
                <a:hlinkClick r:id="rId3"/>
              </a:rPr>
              <a:t>https://github.com/jouran/IBM-Data-Science-Capstone/blob/2b82f629e8a273e1c2466625869f713e94c808ed/IBM-DS0321EN-SkillsNetwork_labs_module_2_jupyter-labs-eda-dataviz.ipynb.jupyterlite.ipynb</a:t>
            </a:r>
            <a:r>
              <a:rPr lang="en-US" sz="1000" dirty="0"/>
              <a:t> </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a:lnSpc>
                <a:spcPct val="100000"/>
              </a:lnSpc>
              <a:spcBef>
                <a:spcPts val="1400"/>
              </a:spcBef>
            </a:pPr>
            <a:r>
              <a:rPr lang="en-US" sz="1400" b="0" i="0" u="none" strike="noStrike" baseline="0" dirty="0">
                <a:solidFill>
                  <a:srgbClr val="000000"/>
                </a:solidFill>
                <a:latin typeface="AAAAA E+ Graphik"/>
              </a:rPr>
              <a:t>Displaying the names of the unique launch sites in the space mission </a:t>
            </a:r>
          </a:p>
          <a:p>
            <a:pPr>
              <a:lnSpc>
                <a:spcPct val="100000"/>
              </a:lnSpc>
              <a:spcBef>
                <a:spcPts val="1400"/>
              </a:spcBef>
            </a:pPr>
            <a:r>
              <a:rPr lang="en-US" sz="1400" b="0" i="0" u="none" strike="noStrike" baseline="0" dirty="0">
                <a:solidFill>
                  <a:srgbClr val="000000"/>
                </a:solidFill>
                <a:latin typeface="AAAAA E+ Graphik"/>
              </a:rPr>
              <a:t>Displaying 5 records where launch sites begin with the string ‘CCA’ </a:t>
            </a:r>
          </a:p>
          <a:p>
            <a:pPr>
              <a:lnSpc>
                <a:spcPct val="100000"/>
              </a:lnSpc>
              <a:spcBef>
                <a:spcPts val="1400"/>
              </a:spcBef>
            </a:pPr>
            <a:r>
              <a:rPr lang="en-US" sz="1400" b="0" i="0" u="none" strike="noStrike" baseline="0" dirty="0">
                <a:solidFill>
                  <a:srgbClr val="000000"/>
                </a:solidFill>
                <a:latin typeface="AAAAA E+ Graphik"/>
              </a:rPr>
              <a:t>Displaying the total payload mass carried by boosters launched by NASA (CRS) </a:t>
            </a:r>
          </a:p>
          <a:p>
            <a:pPr>
              <a:lnSpc>
                <a:spcPct val="100000"/>
              </a:lnSpc>
              <a:spcBef>
                <a:spcPts val="1400"/>
              </a:spcBef>
            </a:pPr>
            <a:r>
              <a:rPr lang="en-US" sz="1400" b="0" i="0" u="none" strike="noStrike" baseline="0" dirty="0">
                <a:solidFill>
                  <a:srgbClr val="000000"/>
                </a:solidFill>
                <a:latin typeface="AAAAA E+ Graphik"/>
              </a:rPr>
              <a:t>Displaying average payload mass carried by booster version F9 v1.1 </a:t>
            </a:r>
          </a:p>
          <a:p>
            <a:pPr>
              <a:lnSpc>
                <a:spcPct val="100000"/>
              </a:lnSpc>
              <a:spcBef>
                <a:spcPts val="1400"/>
              </a:spcBef>
            </a:pPr>
            <a:r>
              <a:rPr lang="en-US" sz="1400" b="0" i="0" u="none" strike="noStrike" baseline="0" dirty="0">
                <a:solidFill>
                  <a:srgbClr val="000000"/>
                </a:solidFill>
                <a:latin typeface="AAAAA E+ Graphik"/>
              </a:rPr>
              <a:t>Listing the date when the </a:t>
            </a:r>
            <a:r>
              <a:rPr lang="en-US" sz="1400" b="0" i="0" u="none" strike="noStrike" baseline="0" dirty="0">
                <a:solidFill>
                  <a:srgbClr val="000000"/>
                </a:solidFill>
                <a:latin typeface="AAAAA F+ Graphik"/>
              </a:rPr>
              <a:t>f</a:t>
            </a:r>
            <a:r>
              <a:rPr lang="en-US" sz="1400" b="0" i="0" u="none" strike="noStrike" baseline="0" dirty="0">
                <a:solidFill>
                  <a:srgbClr val="000000"/>
                </a:solidFill>
                <a:latin typeface="AAAAA E+ Graphik"/>
              </a:rPr>
              <a:t>irst successful landing outcome in ground pad was achieved </a:t>
            </a:r>
          </a:p>
          <a:p>
            <a:pPr>
              <a:lnSpc>
                <a:spcPct val="100000"/>
              </a:lnSpc>
              <a:spcBef>
                <a:spcPts val="1400"/>
              </a:spcBef>
            </a:pPr>
            <a:r>
              <a:rPr lang="en-US" sz="1400" b="0" i="0" u="none" strike="noStrike" baseline="0" dirty="0">
                <a:solidFill>
                  <a:srgbClr val="000000"/>
                </a:solidFill>
                <a:latin typeface="AAAAA E+ Graphik"/>
              </a:rPr>
              <a:t>Listing the names of the boosters which have success in drone ship and have payload mass greater than 4000 but less than 6000 </a:t>
            </a:r>
          </a:p>
          <a:p>
            <a:pPr>
              <a:lnSpc>
                <a:spcPct val="100000"/>
              </a:lnSpc>
              <a:spcBef>
                <a:spcPts val="1400"/>
              </a:spcBef>
            </a:pPr>
            <a:r>
              <a:rPr lang="en-US" sz="1400" b="0" i="0" u="none" strike="noStrike" baseline="0" dirty="0">
                <a:solidFill>
                  <a:srgbClr val="000000"/>
                </a:solidFill>
                <a:latin typeface="AAAAA E+ Graphik"/>
              </a:rPr>
              <a:t>Listing the total number of successful and failure mission outcomes </a:t>
            </a:r>
          </a:p>
          <a:p>
            <a:pPr>
              <a:lnSpc>
                <a:spcPct val="100000"/>
              </a:lnSpc>
              <a:spcBef>
                <a:spcPts val="1400"/>
              </a:spcBef>
            </a:pPr>
            <a:r>
              <a:rPr lang="en-US" sz="1400" b="0" i="0" u="none" strike="noStrike" baseline="0" dirty="0">
                <a:solidFill>
                  <a:srgbClr val="000000"/>
                </a:solidFill>
                <a:latin typeface="AAAAA E+ Graphik"/>
              </a:rPr>
              <a:t>Listing the names of the booster versions which have carried the maximum payload mass </a:t>
            </a:r>
          </a:p>
          <a:p>
            <a:pPr>
              <a:lnSpc>
                <a:spcPct val="100000"/>
              </a:lnSpc>
              <a:spcBef>
                <a:spcPts val="1400"/>
              </a:spcBef>
            </a:pPr>
            <a:r>
              <a:rPr lang="en-US" sz="1400" b="0" i="0" u="none" strike="noStrike" baseline="0" dirty="0">
                <a:solidFill>
                  <a:srgbClr val="000000"/>
                </a:solidFill>
                <a:latin typeface="AAAAA E+ Graphik"/>
              </a:rPr>
              <a:t>Listing the failed landing outcomes in drone ship, their booster versions and launch site names for the months in year 2015 </a:t>
            </a:r>
          </a:p>
          <a:p>
            <a:pPr>
              <a:lnSpc>
                <a:spcPct val="100000"/>
              </a:lnSpc>
              <a:spcBef>
                <a:spcPts val="1400"/>
              </a:spcBef>
            </a:pPr>
            <a:r>
              <a:rPr lang="en-US" sz="1400" b="0" i="0" u="none" strike="noStrike" baseline="0" dirty="0">
                <a:solidFill>
                  <a:srgbClr val="000000"/>
                </a:solidFill>
                <a:latin typeface="AAAAA E+ Graphik"/>
              </a:rPr>
              <a:t>Ranking the count of landing outcomes (such as Failure (drone ship) or Success (ground pad)) between the date 2010-06-04 and 2017-03-20 in descending order </a:t>
            </a:r>
            <a:endParaRPr lang="en-US" sz="1400" dirty="0"/>
          </a:p>
          <a:p>
            <a:endParaRPr lang="en-US" sz="1400"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
        <p:nvSpPr>
          <p:cNvPr id="2" name="Text Placeholder 2">
            <a:extLst>
              <a:ext uri="{FF2B5EF4-FFF2-40B4-BE49-F238E27FC236}">
                <a16:creationId xmlns:a16="http://schemas.microsoft.com/office/drawing/2014/main" id="{007F266F-50C3-DCD8-6A00-B446A8702C78}"/>
              </a:ext>
            </a:extLst>
          </p:cNvPr>
          <p:cNvSpPr txBox="1">
            <a:spLocks/>
          </p:cNvSpPr>
          <p:nvPr/>
        </p:nvSpPr>
        <p:spPr>
          <a:xfrm>
            <a:off x="765370" y="5892824"/>
            <a:ext cx="3068943" cy="1068773"/>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000" dirty="0"/>
              <a:t>Link to code: </a:t>
            </a:r>
          </a:p>
          <a:p>
            <a:pPr marL="0" indent="0">
              <a:buFont typeface="Arial" panose="020B0604020202020204" pitchFamily="34" charset="0"/>
              <a:buNone/>
            </a:pPr>
            <a:r>
              <a:rPr lang="en-US" sz="1000" dirty="0">
                <a:hlinkClick r:id="rId3"/>
              </a:rPr>
              <a:t>https://github.com/jouran/IBM-Data-Science-Capstone/blob/2b82f629e8a273e1c2466625869f713e94c808ed/jupyter-labs-eda-sql-coursera_sqllite.ipynb</a:t>
            </a:r>
            <a:r>
              <a:rPr lang="en-US" sz="1000" dirty="0"/>
              <a:t> </a:t>
            </a: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r>
              <a:rPr lang="en-US" sz="1800" b="0" i="0" u="none" strike="noStrike" baseline="0" dirty="0">
                <a:solidFill>
                  <a:srgbClr val="000000"/>
                </a:solidFill>
                <a:latin typeface="AAAAA E+ Graphik"/>
              </a:rPr>
              <a:t>I </a:t>
            </a:r>
            <a:r>
              <a:rPr lang="en-US" sz="1800" dirty="0">
                <a:solidFill>
                  <a:srgbClr val="000000"/>
                </a:solidFill>
                <a:latin typeface="AAAAA E+ Graphik"/>
              </a:rPr>
              <a:t>ad</a:t>
            </a:r>
            <a:r>
              <a:rPr lang="en-US" sz="1800" b="0" i="0" u="none" strike="noStrike" baseline="0" dirty="0">
                <a:solidFill>
                  <a:srgbClr val="000000"/>
                </a:solidFill>
                <a:latin typeface="AAAAA E+ Graphik"/>
              </a:rPr>
              <a:t>ded markers with Circle, Popup Label and Text Label of all Launch Sites based on their latitude and longitude coordinates to show their geographical location.</a:t>
            </a:r>
          </a:p>
          <a:p>
            <a:r>
              <a:rPr lang="en-US" sz="1800" dirty="0">
                <a:solidFill>
                  <a:srgbClr val="000000"/>
                </a:solidFill>
                <a:latin typeface="AAAAA E+ Graphik"/>
              </a:rPr>
              <a:t>I a</a:t>
            </a:r>
            <a:r>
              <a:rPr lang="en-US" sz="1800" b="0" i="0" u="none" strike="noStrike" baseline="0" dirty="0">
                <a:solidFill>
                  <a:srgbClr val="000000"/>
                </a:solidFill>
                <a:latin typeface="AAAAA E+ Graphik"/>
              </a:rPr>
              <a:t>dded colored markers indicating success with green color and failure with red color.</a:t>
            </a:r>
          </a:p>
          <a:p>
            <a:r>
              <a:rPr lang="en-US" sz="1800" b="0" i="0" u="none" strike="noStrike" baseline="0" dirty="0">
                <a:solidFill>
                  <a:srgbClr val="000000"/>
                </a:solidFill>
                <a:latin typeface="AAAAA E+ Graphik"/>
              </a:rPr>
              <a:t>I used Marker Cluster to display multiple launches for the same site. </a:t>
            </a:r>
          </a:p>
          <a:p>
            <a:r>
              <a:rPr lang="en-US" sz="1800" dirty="0">
                <a:solidFill>
                  <a:srgbClr val="000000"/>
                </a:solidFill>
                <a:latin typeface="AAAAA E+ Graphik"/>
              </a:rPr>
              <a:t>I used markers to show distance between a selected launch site to a nearby coastline and a railway, and added a line between them along with the distance shown.</a:t>
            </a:r>
          </a:p>
          <a:p>
            <a:r>
              <a:rPr lang="en-US" sz="1800" dirty="0">
                <a:solidFill>
                  <a:srgbClr val="000000"/>
                </a:solidFill>
                <a:latin typeface="AAAAA E+ Graphik"/>
              </a:rPr>
              <a:t>By creating and marking on the interactive map, we are able to get a better understanding of the dataset. Visualizing them gives us a geological inspiration regarding potential future launch outcomes.</a:t>
            </a:r>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
        <p:nvSpPr>
          <p:cNvPr id="2" name="Text Placeholder 2">
            <a:extLst>
              <a:ext uri="{FF2B5EF4-FFF2-40B4-BE49-F238E27FC236}">
                <a16:creationId xmlns:a16="http://schemas.microsoft.com/office/drawing/2014/main" id="{36670744-6C3E-CD27-CF16-4357CDD40E52}"/>
              </a:ext>
            </a:extLst>
          </p:cNvPr>
          <p:cNvSpPr txBox="1">
            <a:spLocks/>
          </p:cNvSpPr>
          <p:nvPr/>
        </p:nvSpPr>
        <p:spPr>
          <a:xfrm>
            <a:off x="765370" y="5633732"/>
            <a:ext cx="3068943" cy="1068773"/>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000" dirty="0"/>
              <a:t>Link to code: </a:t>
            </a:r>
          </a:p>
          <a:p>
            <a:pPr marL="0" indent="0">
              <a:buFont typeface="Arial" panose="020B0604020202020204" pitchFamily="34" charset="0"/>
              <a:buNone/>
            </a:pPr>
            <a:r>
              <a:rPr lang="en-US" sz="1000" dirty="0">
                <a:hlinkClick r:id="rId3"/>
              </a:rPr>
              <a:t>https://github.com/jouran/IBM-Data-Science-Capstone/blob/2b82f629e8a273e1c2466625869f713e94c808ed/IBM-DS0321EN-SkillsNetwork_labs_module_3_lab_jupyter_launch_site_location.jupyterlite.ipynb</a:t>
            </a:r>
            <a:r>
              <a:rPr lang="en-US" sz="1000" dirty="0"/>
              <a:t> </a:t>
            </a: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Graph 1: Pie Chart showing percentage of launches by site, with a dropdown that allows user to choose launch site</a:t>
            </a:r>
          </a:p>
          <a:p>
            <a:pPr>
              <a:lnSpc>
                <a:spcPct val="100000"/>
              </a:lnSpc>
              <a:spcBef>
                <a:spcPts val="1400"/>
              </a:spcBef>
            </a:pPr>
            <a:r>
              <a:rPr lang="en-US" sz="2200" dirty="0">
                <a:solidFill>
                  <a:schemeClr val="accent3">
                    <a:lumMod val="25000"/>
                  </a:schemeClr>
                </a:solidFill>
                <a:latin typeface="Abadi" panose="020B0604020104020204" pitchFamily="34" charset="0"/>
              </a:rPr>
              <a:t>Graph 2: Scatter Chart showing the relationship of successful outcome versus payload mass, with a slider that allows user to choose the range of payload mass.</a:t>
            </a:r>
          </a:p>
          <a:p>
            <a:pPr>
              <a:lnSpc>
                <a:spcPct val="100000"/>
              </a:lnSpc>
              <a:spcBef>
                <a:spcPts val="1400"/>
              </a:spcBef>
            </a:pPr>
            <a:r>
              <a:rPr lang="en-US" sz="2200" dirty="0">
                <a:solidFill>
                  <a:schemeClr val="accent3">
                    <a:lumMod val="25000"/>
                  </a:schemeClr>
                </a:solidFill>
                <a:latin typeface="Abadi" panose="020B0604020104020204" pitchFamily="34" charset="0"/>
              </a:rPr>
              <a:t>This dashboard grants flexibility and user-friendliness in exploring the relationships between payload mass, launch sites, and successful outcome. It could assist users to experiment and discover what helps achieve a successful launch. </a:t>
            </a:r>
          </a:p>
          <a:p>
            <a:pPr marL="0" indent="0">
              <a:lnSpc>
                <a:spcPct val="100000"/>
              </a:lnSpc>
              <a:spcBef>
                <a:spcPts val="1400"/>
              </a:spcBef>
              <a:buNone/>
            </a:pPr>
            <a:endParaRPr lang="en-US" sz="18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
        <p:nvSpPr>
          <p:cNvPr id="2" name="Text Placeholder 2">
            <a:extLst>
              <a:ext uri="{FF2B5EF4-FFF2-40B4-BE49-F238E27FC236}">
                <a16:creationId xmlns:a16="http://schemas.microsoft.com/office/drawing/2014/main" id="{D1082B73-FF0A-BEF4-D366-99883C22A446}"/>
              </a:ext>
            </a:extLst>
          </p:cNvPr>
          <p:cNvSpPr txBox="1">
            <a:spLocks/>
          </p:cNvSpPr>
          <p:nvPr/>
        </p:nvSpPr>
        <p:spPr>
          <a:xfrm>
            <a:off x="765370" y="5633732"/>
            <a:ext cx="3068943" cy="1068773"/>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000" dirty="0"/>
              <a:t>Link to code: </a:t>
            </a:r>
          </a:p>
          <a:p>
            <a:pPr marL="0" indent="0">
              <a:buFont typeface="Arial" panose="020B0604020202020204" pitchFamily="34" charset="0"/>
              <a:buNone/>
            </a:pPr>
            <a:r>
              <a:rPr lang="en-US" sz="1000" dirty="0">
                <a:hlinkClick r:id="rId3"/>
              </a:rPr>
              <a:t>https://github.com/jouran/IBM-Data-Science-Capstone/blob/2b82f629e8a273e1c2466625869f713e94c808ed/spacex_dash_app.py</a:t>
            </a:r>
            <a:r>
              <a:rPr lang="en-US" sz="1000" dirty="0"/>
              <a:t> </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graphicFrame>
        <p:nvGraphicFramePr>
          <p:cNvPr id="2" name="Diagram 1">
            <a:extLst>
              <a:ext uri="{FF2B5EF4-FFF2-40B4-BE49-F238E27FC236}">
                <a16:creationId xmlns:a16="http://schemas.microsoft.com/office/drawing/2014/main" id="{ACA07053-7E07-FC2A-EC38-5EF4F2F7B0C0}"/>
              </a:ext>
            </a:extLst>
          </p:cNvPr>
          <p:cNvGraphicFramePr/>
          <p:nvPr>
            <p:extLst>
              <p:ext uri="{D42A27DB-BD31-4B8C-83A1-F6EECF244321}">
                <p14:modId xmlns:p14="http://schemas.microsoft.com/office/powerpoint/2010/main" val="2334702863"/>
              </p:ext>
            </p:extLst>
          </p:nvPr>
        </p:nvGraphicFramePr>
        <p:xfrm>
          <a:off x="1898425" y="1756953"/>
          <a:ext cx="7203801" cy="38826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ext Placeholder 2">
            <a:extLst>
              <a:ext uri="{FF2B5EF4-FFF2-40B4-BE49-F238E27FC236}">
                <a16:creationId xmlns:a16="http://schemas.microsoft.com/office/drawing/2014/main" id="{A864B4BF-BAF7-D845-2A0D-B21334292319}"/>
              </a:ext>
            </a:extLst>
          </p:cNvPr>
          <p:cNvSpPr txBox="1">
            <a:spLocks/>
          </p:cNvSpPr>
          <p:nvPr/>
        </p:nvSpPr>
        <p:spPr>
          <a:xfrm>
            <a:off x="765370" y="5633732"/>
            <a:ext cx="3068943" cy="1068773"/>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000" dirty="0"/>
              <a:t>Link to code: </a:t>
            </a:r>
          </a:p>
          <a:p>
            <a:pPr marL="0" indent="0">
              <a:buFont typeface="Arial" panose="020B0604020202020204" pitchFamily="34" charset="0"/>
              <a:buNone/>
            </a:pPr>
            <a:r>
              <a:rPr lang="en-US" sz="1000" dirty="0">
                <a:hlinkClick r:id="rId8"/>
              </a:rPr>
              <a:t>https://github.com/jouran/IBM-Data-Science-Capstone/blob/2b82f629e8a273e1c2466625869f713e94c808ed/IBM-DS0321EN-SkillsNetwork_labs_module_4_SpaceX_Machine_Learning_Prediction_Part_5.jupyterlite.ipynb</a:t>
            </a:r>
            <a:r>
              <a:rPr lang="en-US" sz="1000" dirty="0"/>
              <a:t> </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4520942"/>
            <a:ext cx="10353833" cy="1348045"/>
          </a:xfrm>
          <a:prstGeom prst="rect">
            <a:avLst/>
          </a:prstGeom>
        </p:spPr>
        <p:txBody>
          <a:bodyPr>
            <a:normAutofit/>
          </a:bodyPr>
          <a:lstStyle/>
          <a:p>
            <a:pPr>
              <a:lnSpc>
                <a:spcPct val="100000"/>
              </a:lnSpc>
              <a:spcBef>
                <a:spcPts val="1400"/>
              </a:spcBef>
            </a:pPr>
            <a:r>
              <a:rPr lang="en-CA" sz="1400" dirty="0">
                <a:solidFill>
                  <a:schemeClr val="accent3">
                    <a:lumMod val="25000"/>
                  </a:schemeClr>
                </a:solidFill>
                <a:latin typeface="Abadi" panose="020B0604020104020204" pitchFamily="34" charset="0"/>
              </a:rPr>
              <a:t>First couple flights all failed and last few flights are all successful</a:t>
            </a:r>
          </a:p>
          <a:p>
            <a:pPr>
              <a:lnSpc>
                <a:spcPct val="100000"/>
              </a:lnSpc>
              <a:spcBef>
                <a:spcPts val="1400"/>
              </a:spcBef>
            </a:pPr>
            <a:r>
              <a:rPr lang="en-CA" sz="1400" dirty="0">
                <a:solidFill>
                  <a:schemeClr val="accent3">
                    <a:lumMod val="25000"/>
                  </a:schemeClr>
                </a:solidFill>
                <a:latin typeface="Abadi" panose="020B0604020104020204" pitchFamily="34" charset="0"/>
              </a:rPr>
              <a:t>CCAFS SLC-40 site has way more flights than others</a:t>
            </a:r>
          </a:p>
          <a:p>
            <a:pPr>
              <a:lnSpc>
                <a:spcPct val="100000"/>
              </a:lnSpc>
              <a:spcBef>
                <a:spcPts val="1400"/>
              </a:spcBef>
            </a:pPr>
            <a:r>
              <a:rPr lang="en-CA" sz="1400" dirty="0">
                <a:solidFill>
                  <a:schemeClr val="accent3">
                    <a:lumMod val="25000"/>
                  </a:schemeClr>
                </a:solidFill>
                <a:latin typeface="Abadi" panose="020B0604020104020204" pitchFamily="34" charset="0"/>
              </a:rPr>
              <a:t>Flight success rate appears to be growing over time</a:t>
            </a:r>
            <a:endParaRPr lang="en-US" sz="14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E79BDDD8-21AF-5570-3B41-1C78B6C043DB}"/>
              </a:ext>
            </a:extLst>
          </p:cNvPr>
          <p:cNvPicPr>
            <a:picLocks noChangeAspect="1"/>
          </p:cNvPicPr>
          <p:nvPr/>
        </p:nvPicPr>
        <p:blipFill>
          <a:blip r:embed="rId3"/>
          <a:stretch>
            <a:fillRect/>
          </a:stretch>
        </p:blipFill>
        <p:spPr>
          <a:xfrm>
            <a:off x="770011" y="1705594"/>
            <a:ext cx="9909868" cy="1909075"/>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sp>
        <p:nvSpPr>
          <p:cNvPr id="2" name="Content Placeholder 2">
            <a:extLst>
              <a:ext uri="{FF2B5EF4-FFF2-40B4-BE49-F238E27FC236}">
                <a16:creationId xmlns:a16="http://schemas.microsoft.com/office/drawing/2014/main" id="{35201559-F7ED-FA02-3A48-1AD83290BED8}"/>
              </a:ext>
            </a:extLst>
          </p:cNvPr>
          <p:cNvSpPr txBox="1">
            <a:spLocks/>
          </p:cNvSpPr>
          <p:nvPr/>
        </p:nvSpPr>
        <p:spPr>
          <a:xfrm>
            <a:off x="864972" y="4520942"/>
            <a:ext cx="10353833" cy="134804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CA" sz="1400" dirty="0">
                <a:solidFill>
                  <a:schemeClr val="accent3">
                    <a:lumMod val="25000"/>
                  </a:schemeClr>
                </a:solidFill>
                <a:latin typeface="Abadi" panose="020B0604020104020204" pitchFamily="34" charset="0"/>
              </a:rPr>
              <a:t>KSC LC-39A is more likely to succeed if payload is less than 5500 kg</a:t>
            </a:r>
          </a:p>
          <a:p>
            <a:pPr>
              <a:lnSpc>
                <a:spcPct val="100000"/>
              </a:lnSpc>
              <a:spcBef>
                <a:spcPts val="1400"/>
              </a:spcBef>
            </a:pPr>
            <a:r>
              <a:rPr lang="en-CA" sz="1400" dirty="0">
                <a:solidFill>
                  <a:schemeClr val="accent3">
                    <a:lumMod val="25000"/>
                  </a:schemeClr>
                </a:solidFill>
                <a:latin typeface="Abadi" panose="020B0604020104020204" pitchFamily="34" charset="0"/>
              </a:rPr>
              <a:t>For all sites, payload mass larger than 9000 kg will be more likely to succeed</a:t>
            </a:r>
          </a:p>
        </p:txBody>
      </p:sp>
      <p:pic>
        <p:nvPicPr>
          <p:cNvPr id="7" name="Picture 6">
            <a:extLst>
              <a:ext uri="{FF2B5EF4-FFF2-40B4-BE49-F238E27FC236}">
                <a16:creationId xmlns:a16="http://schemas.microsoft.com/office/drawing/2014/main" id="{73709C8F-D014-A5B9-7E5C-90C9BAAD4A9D}"/>
              </a:ext>
            </a:extLst>
          </p:cNvPr>
          <p:cNvPicPr>
            <a:picLocks noChangeAspect="1"/>
          </p:cNvPicPr>
          <p:nvPr/>
        </p:nvPicPr>
        <p:blipFill>
          <a:blip r:embed="rId3"/>
          <a:stretch>
            <a:fillRect/>
          </a:stretch>
        </p:blipFill>
        <p:spPr>
          <a:xfrm>
            <a:off x="770012" y="1695588"/>
            <a:ext cx="10564836" cy="2034998"/>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sp>
        <p:nvSpPr>
          <p:cNvPr id="2" name="Content Placeholder 2">
            <a:extLst>
              <a:ext uri="{FF2B5EF4-FFF2-40B4-BE49-F238E27FC236}">
                <a16:creationId xmlns:a16="http://schemas.microsoft.com/office/drawing/2014/main" id="{B412F3F5-D09D-4DAA-1BC0-01C5E4C8C346}"/>
              </a:ext>
            </a:extLst>
          </p:cNvPr>
          <p:cNvSpPr txBox="1">
            <a:spLocks/>
          </p:cNvSpPr>
          <p:nvPr/>
        </p:nvSpPr>
        <p:spPr>
          <a:xfrm>
            <a:off x="864972" y="4520942"/>
            <a:ext cx="10353833" cy="134804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CA" sz="1400" dirty="0">
                <a:solidFill>
                  <a:schemeClr val="accent3">
                    <a:lumMod val="25000"/>
                  </a:schemeClr>
                </a:solidFill>
                <a:latin typeface="Abadi" panose="020B0604020104020204" pitchFamily="34" charset="0"/>
              </a:rPr>
              <a:t>ES-L1, GEO, HEO, SSO have 100% success rate</a:t>
            </a:r>
          </a:p>
          <a:p>
            <a:pPr>
              <a:lnSpc>
                <a:spcPct val="100000"/>
              </a:lnSpc>
              <a:spcBef>
                <a:spcPts val="1400"/>
              </a:spcBef>
            </a:pPr>
            <a:r>
              <a:rPr lang="en-CA" sz="1400" dirty="0">
                <a:solidFill>
                  <a:schemeClr val="accent3">
                    <a:lumMod val="25000"/>
                  </a:schemeClr>
                </a:solidFill>
                <a:latin typeface="Abadi" panose="020B0604020104020204" pitchFamily="34" charset="0"/>
              </a:rPr>
              <a:t>SO has 0% success rate</a:t>
            </a:r>
          </a:p>
          <a:p>
            <a:pPr>
              <a:lnSpc>
                <a:spcPct val="100000"/>
              </a:lnSpc>
              <a:spcBef>
                <a:spcPts val="1400"/>
              </a:spcBef>
            </a:pPr>
            <a:r>
              <a:rPr lang="en-CA" sz="1400" dirty="0">
                <a:solidFill>
                  <a:schemeClr val="accent3">
                    <a:lumMod val="25000"/>
                  </a:schemeClr>
                </a:solidFill>
                <a:latin typeface="Abadi" panose="020B0604020104020204" pitchFamily="34" charset="0"/>
              </a:rPr>
              <a:t>All other orbits have at least 50% success rate</a:t>
            </a:r>
          </a:p>
        </p:txBody>
      </p:sp>
      <p:pic>
        <p:nvPicPr>
          <p:cNvPr id="7" name="Picture 6">
            <a:extLst>
              <a:ext uri="{FF2B5EF4-FFF2-40B4-BE49-F238E27FC236}">
                <a16:creationId xmlns:a16="http://schemas.microsoft.com/office/drawing/2014/main" id="{51D89AB9-DBFE-6866-6966-9F4BD011FB40}"/>
              </a:ext>
            </a:extLst>
          </p:cNvPr>
          <p:cNvPicPr>
            <a:picLocks noChangeAspect="1"/>
          </p:cNvPicPr>
          <p:nvPr/>
        </p:nvPicPr>
        <p:blipFill>
          <a:blip r:embed="rId3"/>
          <a:stretch>
            <a:fillRect/>
          </a:stretch>
        </p:blipFill>
        <p:spPr>
          <a:xfrm>
            <a:off x="4003569" y="1440649"/>
            <a:ext cx="2887003" cy="2727343"/>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sp>
        <p:nvSpPr>
          <p:cNvPr id="2" name="Content Placeholder 2">
            <a:extLst>
              <a:ext uri="{FF2B5EF4-FFF2-40B4-BE49-F238E27FC236}">
                <a16:creationId xmlns:a16="http://schemas.microsoft.com/office/drawing/2014/main" id="{9A3BE01D-39DE-6428-F5FB-A576D5393A93}"/>
              </a:ext>
            </a:extLst>
          </p:cNvPr>
          <p:cNvSpPr txBox="1">
            <a:spLocks/>
          </p:cNvSpPr>
          <p:nvPr/>
        </p:nvSpPr>
        <p:spPr>
          <a:xfrm>
            <a:off x="864972" y="4520942"/>
            <a:ext cx="10353833" cy="134804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CA" sz="1400" dirty="0">
                <a:solidFill>
                  <a:schemeClr val="accent3">
                    <a:lumMod val="25000"/>
                  </a:schemeClr>
                </a:solidFill>
                <a:latin typeface="Abadi" panose="020B0604020104020204" pitchFamily="34" charset="0"/>
              </a:rPr>
              <a:t>It appears that the success rate increases over time for nearly all orbit</a:t>
            </a:r>
          </a:p>
          <a:p>
            <a:pPr>
              <a:lnSpc>
                <a:spcPct val="100000"/>
              </a:lnSpc>
              <a:spcBef>
                <a:spcPts val="1400"/>
              </a:spcBef>
            </a:pPr>
            <a:endParaRPr lang="en-CA" sz="1400" dirty="0">
              <a:solidFill>
                <a:schemeClr val="accent3">
                  <a:lumMod val="25000"/>
                </a:schemeClr>
              </a:solidFill>
              <a:latin typeface="Abadi" panose="020B0604020104020204" pitchFamily="34" charset="0"/>
            </a:endParaRPr>
          </a:p>
        </p:txBody>
      </p:sp>
      <p:pic>
        <p:nvPicPr>
          <p:cNvPr id="7" name="Picture 6">
            <a:extLst>
              <a:ext uri="{FF2B5EF4-FFF2-40B4-BE49-F238E27FC236}">
                <a16:creationId xmlns:a16="http://schemas.microsoft.com/office/drawing/2014/main" id="{5BCDD528-20A7-A7D6-16FF-5E3B9ADE9D0B}"/>
              </a:ext>
            </a:extLst>
          </p:cNvPr>
          <p:cNvPicPr>
            <a:picLocks noChangeAspect="1"/>
          </p:cNvPicPr>
          <p:nvPr/>
        </p:nvPicPr>
        <p:blipFill>
          <a:blip r:embed="rId3"/>
          <a:stretch>
            <a:fillRect/>
          </a:stretch>
        </p:blipFill>
        <p:spPr>
          <a:xfrm>
            <a:off x="770011" y="1690388"/>
            <a:ext cx="10345046" cy="2103302"/>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C5CA90A2-E0BB-F2C6-B6E5-DA072BFAA2C5}"/>
              </a:ext>
            </a:extLst>
          </p:cNvPr>
          <p:cNvPicPr>
            <a:picLocks noChangeAspect="1"/>
          </p:cNvPicPr>
          <p:nvPr/>
        </p:nvPicPr>
        <p:blipFill>
          <a:blip r:embed="rId3"/>
          <a:stretch>
            <a:fillRect/>
          </a:stretch>
        </p:blipFill>
        <p:spPr>
          <a:xfrm>
            <a:off x="770011" y="1848204"/>
            <a:ext cx="10383150" cy="2103302"/>
          </a:xfrm>
          <a:prstGeom prst="rect">
            <a:avLst/>
          </a:prstGeom>
        </p:spPr>
      </p:pic>
      <p:sp>
        <p:nvSpPr>
          <p:cNvPr id="7" name="Content Placeholder 2">
            <a:extLst>
              <a:ext uri="{FF2B5EF4-FFF2-40B4-BE49-F238E27FC236}">
                <a16:creationId xmlns:a16="http://schemas.microsoft.com/office/drawing/2014/main" id="{6167BDFB-C5D7-92B5-A308-6D8A0FC717C3}"/>
              </a:ext>
            </a:extLst>
          </p:cNvPr>
          <p:cNvSpPr txBox="1">
            <a:spLocks/>
          </p:cNvSpPr>
          <p:nvPr/>
        </p:nvSpPr>
        <p:spPr>
          <a:xfrm>
            <a:off x="864972" y="4520942"/>
            <a:ext cx="10353833" cy="134804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CA" sz="1400" dirty="0">
                <a:solidFill>
                  <a:schemeClr val="accent3">
                    <a:lumMod val="25000"/>
                  </a:schemeClr>
                </a:solidFill>
                <a:latin typeface="Abadi" panose="020B0604020104020204" pitchFamily="34" charset="0"/>
              </a:rPr>
              <a:t>If larger payload mass, LEO, ISS, and PO will be more likely to succeed</a:t>
            </a:r>
          </a:p>
          <a:p>
            <a:pPr>
              <a:lnSpc>
                <a:spcPct val="100000"/>
              </a:lnSpc>
              <a:spcBef>
                <a:spcPts val="1400"/>
              </a:spcBef>
            </a:pPr>
            <a:r>
              <a:rPr lang="en-CA" sz="1400" dirty="0">
                <a:solidFill>
                  <a:schemeClr val="accent3">
                    <a:lumMod val="25000"/>
                  </a:schemeClr>
                </a:solidFill>
                <a:latin typeface="Abadi" panose="020B0604020104020204" pitchFamily="34" charset="0"/>
              </a:rPr>
              <a:t>If smaller payload mass, SSO and MEO will be more likely to succeed</a:t>
            </a:r>
          </a:p>
          <a:p>
            <a:pPr>
              <a:lnSpc>
                <a:spcPct val="100000"/>
              </a:lnSpc>
              <a:spcBef>
                <a:spcPts val="1400"/>
              </a:spcBef>
            </a:pPr>
            <a:endParaRPr lang="en-CA" sz="14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sp>
        <p:nvSpPr>
          <p:cNvPr id="2" name="Content Placeholder 2">
            <a:extLst>
              <a:ext uri="{FF2B5EF4-FFF2-40B4-BE49-F238E27FC236}">
                <a16:creationId xmlns:a16="http://schemas.microsoft.com/office/drawing/2014/main" id="{F1F82B97-D4EC-3199-C92E-29D9BD6CE340}"/>
              </a:ext>
            </a:extLst>
          </p:cNvPr>
          <p:cNvSpPr txBox="1">
            <a:spLocks/>
          </p:cNvSpPr>
          <p:nvPr/>
        </p:nvSpPr>
        <p:spPr>
          <a:xfrm>
            <a:off x="864972" y="4520942"/>
            <a:ext cx="10353833" cy="134804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CA" sz="1400" dirty="0">
                <a:solidFill>
                  <a:schemeClr val="accent3">
                    <a:lumMod val="25000"/>
                  </a:schemeClr>
                </a:solidFill>
                <a:latin typeface="Abadi" panose="020B0604020104020204" pitchFamily="34" charset="0"/>
              </a:rPr>
              <a:t>The success rate started to increase since 2013</a:t>
            </a:r>
          </a:p>
          <a:p>
            <a:pPr>
              <a:lnSpc>
                <a:spcPct val="100000"/>
              </a:lnSpc>
              <a:spcBef>
                <a:spcPts val="1400"/>
              </a:spcBef>
            </a:pPr>
            <a:r>
              <a:rPr lang="en-CA" sz="1400" dirty="0">
                <a:solidFill>
                  <a:schemeClr val="accent3">
                    <a:lumMod val="25000"/>
                  </a:schemeClr>
                </a:solidFill>
                <a:latin typeface="Abadi" panose="020B0604020104020204" pitchFamily="34" charset="0"/>
              </a:rPr>
              <a:t>It can be predicted that the success rate will keep increasing in the long term</a:t>
            </a:r>
          </a:p>
          <a:p>
            <a:pPr>
              <a:lnSpc>
                <a:spcPct val="100000"/>
              </a:lnSpc>
              <a:spcBef>
                <a:spcPts val="1400"/>
              </a:spcBef>
            </a:pPr>
            <a:endParaRPr lang="en-CA" sz="1400" dirty="0">
              <a:solidFill>
                <a:schemeClr val="accent3">
                  <a:lumMod val="25000"/>
                </a:schemeClr>
              </a:solidFill>
              <a:latin typeface="Abadi" panose="020B0604020104020204" pitchFamily="34" charset="0"/>
            </a:endParaRPr>
          </a:p>
        </p:txBody>
      </p:sp>
      <p:pic>
        <p:nvPicPr>
          <p:cNvPr id="7" name="Picture 6">
            <a:extLst>
              <a:ext uri="{FF2B5EF4-FFF2-40B4-BE49-F238E27FC236}">
                <a16:creationId xmlns:a16="http://schemas.microsoft.com/office/drawing/2014/main" id="{C2D83D5E-2FDD-CFA8-0589-123BA2B56DCD}"/>
              </a:ext>
            </a:extLst>
          </p:cNvPr>
          <p:cNvPicPr>
            <a:picLocks noChangeAspect="1"/>
          </p:cNvPicPr>
          <p:nvPr/>
        </p:nvPicPr>
        <p:blipFill>
          <a:blip r:embed="rId3"/>
          <a:stretch>
            <a:fillRect/>
          </a:stretch>
        </p:blipFill>
        <p:spPr>
          <a:xfrm>
            <a:off x="864972" y="1517574"/>
            <a:ext cx="10059272" cy="2114733"/>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a:extLst>
              <a:ext uri="{FF2B5EF4-FFF2-40B4-BE49-F238E27FC236}">
                <a16:creationId xmlns:a16="http://schemas.microsoft.com/office/drawing/2014/main" id="{18916A56-430E-0B8E-9425-7F333CE5C12F}"/>
              </a:ext>
            </a:extLst>
          </p:cNvPr>
          <p:cNvPicPr>
            <a:picLocks noChangeAspect="1"/>
          </p:cNvPicPr>
          <p:nvPr/>
        </p:nvPicPr>
        <p:blipFill>
          <a:blip r:embed="rId3"/>
          <a:stretch>
            <a:fillRect/>
          </a:stretch>
        </p:blipFill>
        <p:spPr>
          <a:xfrm>
            <a:off x="5434286" y="1969090"/>
            <a:ext cx="933531" cy="1371719"/>
          </a:xfrm>
          <a:prstGeom prst="rect">
            <a:avLst/>
          </a:prstGeom>
        </p:spPr>
      </p:pic>
      <p:sp>
        <p:nvSpPr>
          <p:cNvPr id="7" name="Content Placeholder 2">
            <a:extLst>
              <a:ext uri="{FF2B5EF4-FFF2-40B4-BE49-F238E27FC236}">
                <a16:creationId xmlns:a16="http://schemas.microsoft.com/office/drawing/2014/main" id="{AE025FA3-A086-55A7-C5CF-EC8E9B292CE1}"/>
              </a:ext>
            </a:extLst>
          </p:cNvPr>
          <p:cNvSpPr txBox="1">
            <a:spLocks/>
          </p:cNvSpPr>
          <p:nvPr/>
        </p:nvSpPr>
        <p:spPr>
          <a:xfrm>
            <a:off x="864972" y="4520942"/>
            <a:ext cx="10353833" cy="134804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CA" sz="1400" dirty="0">
                <a:solidFill>
                  <a:schemeClr val="accent3">
                    <a:lumMod val="25000"/>
                  </a:schemeClr>
                </a:solidFill>
                <a:latin typeface="Abadi" panose="020B0604020104020204" pitchFamily="34" charset="0"/>
              </a:rPr>
              <a:t>Here is the query result showing 4 unique launch sites</a:t>
            </a:r>
          </a:p>
          <a:p>
            <a:pPr>
              <a:lnSpc>
                <a:spcPct val="100000"/>
              </a:lnSpc>
              <a:spcBef>
                <a:spcPts val="1400"/>
              </a:spcBef>
            </a:pPr>
            <a:endParaRPr lang="en-CA" sz="14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50A4CD70-E173-CE72-9FC9-10B9CF07ED6F}"/>
              </a:ext>
            </a:extLst>
          </p:cNvPr>
          <p:cNvPicPr>
            <a:picLocks noChangeAspect="1"/>
          </p:cNvPicPr>
          <p:nvPr/>
        </p:nvPicPr>
        <p:blipFill>
          <a:blip r:embed="rId3"/>
          <a:stretch>
            <a:fillRect/>
          </a:stretch>
        </p:blipFill>
        <p:spPr>
          <a:xfrm>
            <a:off x="770011" y="1694231"/>
            <a:ext cx="10268840" cy="2457663"/>
          </a:xfrm>
          <a:prstGeom prst="rect">
            <a:avLst/>
          </a:prstGeom>
        </p:spPr>
      </p:pic>
      <p:sp>
        <p:nvSpPr>
          <p:cNvPr id="7" name="Content Placeholder 2">
            <a:extLst>
              <a:ext uri="{FF2B5EF4-FFF2-40B4-BE49-F238E27FC236}">
                <a16:creationId xmlns:a16="http://schemas.microsoft.com/office/drawing/2014/main" id="{2A9EF767-49DB-FA51-97CC-DD1720D6D29C}"/>
              </a:ext>
            </a:extLst>
          </p:cNvPr>
          <p:cNvSpPr txBox="1">
            <a:spLocks/>
          </p:cNvSpPr>
          <p:nvPr/>
        </p:nvSpPr>
        <p:spPr>
          <a:xfrm>
            <a:off x="864972" y="4520942"/>
            <a:ext cx="10353833" cy="134804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CA" sz="1400" dirty="0">
                <a:solidFill>
                  <a:schemeClr val="accent3">
                    <a:lumMod val="25000"/>
                  </a:schemeClr>
                </a:solidFill>
                <a:latin typeface="Abadi" panose="020B0604020104020204" pitchFamily="34" charset="0"/>
              </a:rPr>
              <a:t>Here is the query result showing 5 records where launch site names begin with ‘CCA’</a:t>
            </a:r>
          </a:p>
          <a:p>
            <a:pPr>
              <a:lnSpc>
                <a:spcPct val="100000"/>
              </a:lnSpc>
              <a:spcBef>
                <a:spcPts val="1400"/>
              </a:spcBef>
            </a:pPr>
            <a:endParaRPr lang="en-CA" sz="14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sp>
        <p:nvSpPr>
          <p:cNvPr id="2" name="Content Placeholder 2">
            <a:extLst>
              <a:ext uri="{FF2B5EF4-FFF2-40B4-BE49-F238E27FC236}">
                <a16:creationId xmlns:a16="http://schemas.microsoft.com/office/drawing/2014/main" id="{477130FD-97B3-A00C-0A9C-5217E7FBA774}"/>
              </a:ext>
            </a:extLst>
          </p:cNvPr>
          <p:cNvSpPr txBox="1">
            <a:spLocks/>
          </p:cNvSpPr>
          <p:nvPr/>
        </p:nvSpPr>
        <p:spPr>
          <a:xfrm>
            <a:off x="864972" y="4520942"/>
            <a:ext cx="10353833" cy="134804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CA" sz="1400" dirty="0">
                <a:solidFill>
                  <a:schemeClr val="accent3">
                    <a:lumMod val="25000"/>
                  </a:schemeClr>
                </a:solidFill>
                <a:latin typeface="Abadi" panose="020B0604020104020204" pitchFamily="34" charset="0"/>
              </a:rPr>
              <a:t>Here is the query result showing the total payload mass is 45596 kg</a:t>
            </a:r>
          </a:p>
          <a:p>
            <a:pPr>
              <a:lnSpc>
                <a:spcPct val="100000"/>
              </a:lnSpc>
              <a:spcBef>
                <a:spcPts val="1400"/>
              </a:spcBef>
            </a:pPr>
            <a:endParaRPr lang="en-CA" sz="1400" dirty="0">
              <a:solidFill>
                <a:schemeClr val="accent3">
                  <a:lumMod val="25000"/>
                </a:schemeClr>
              </a:solidFill>
              <a:latin typeface="Abadi" panose="020B0604020104020204" pitchFamily="34" charset="0"/>
            </a:endParaRPr>
          </a:p>
        </p:txBody>
      </p:sp>
      <p:pic>
        <p:nvPicPr>
          <p:cNvPr id="7" name="Picture 6">
            <a:extLst>
              <a:ext uri="{FF2B5EF4-FFF2-40B4-BE49-F238E27FC236}">
                <a16:creationId xmlns:a16="http://schemas.microsoft.com/office/drawing/2014/main" id="{8DFAFB2E-2EB3-176B-EC21-E6940C529361}"/>
              </a:ext>
            </a:extLst>
          </p:cNvPr>
          <p:cNvPicPr>
            <a:picLocks noChangeAspect="1"/>
          </p:cNvPicPr>
          <p:nvPr/>
        </p:nvPicPr>
        <p:blipFill>
          <a:blip r:embed="rId3"/>
          <a:stretch>
            <a:fillRect/>
          </a:stretch>
        </p:blipFill>
        <p:spPr>
          <a:xfrm>
            <a:off x="5171995" y="2136962"/>
            <a:ext cx="1848010" cy="495343"/>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sp>
        <p:nvSpPr>
          <p:cNvPr id="2" name="Content Placeholder 2">
            <a:extLst>
              <a:ext uri="{FF2B5EF4-FFF2-40B4-BE49-F238E27FC236}">
                <a16:creationId xmlns:a16="http://schemas.microsoft.com/office/drawing/2014/main" id="{FF762C29-67C1-F359-E209-ABAB45682721}"/>
              </a:ext>
            </a:extLst>
          </p:cNvPr>
          <p:cNvSpPr txBox="1">
            <a:spLocks/>
          </p:cNvSpPr>
          <p:nvPr/>
        </p:nvSpPr>
        <p:spPr>
          <a:xfrm>
            <a:off x="864972" y="4520942"/>
            <a:ext cx="10353833" cy="134804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CA" sz="1400" dirty="0">
                <a:solidFill>
                  <a:schemeClr val="accent3">
                    <a:lumMod val="25000"/>
                  </a:schemeClr>
                </a:solidFill>
                <a:latin typeface="Abadi" panose="020B0604020104020204" pitchFamily="34" charset="0"/>
              </a:rPr>
              <a:t>Here is the query result showing the average payload mass by F9 v1.1 is 2928.4 kg</a:t>
            </a:r>
          </a:p>
          <a:p>
            <a:pPr>
              <a:lnSpc>
                <a:spcPct val="100000"/>
              </a:lnSpc>
              <a:spcBef>
                <a:spcPts val="1400"/>
              </a:spcBef>
            </a:pPr>
            <a:endParaRPr lang="en-CA" sz="1400" dirty="0">
              <a:solidFill>
                <a:schemeClr val="accent3">
                  <a:lumMod val="25000"/>
                </a:schemeClr>
              </a:solidFill>
              <a:latin typeface="Abadi" panose="020B0604020104020204" pitchFamily="34" charset="0"/>
            </a:endParaRPr>
          </a:p>
        </p:txBody>
      </p:sp>
      <p:pic>
        <p:nvPicPr>
          <p:cNvPr id="7" name="Picture 6">
            <a:extLst>
              <a:ext uri="{FF2B5EF4-FFF2-40B4-BE49-F238E27FC236}">
                <a16:creationId xmlns:a16="http://schemas.microsoft.com/office/drawing/2014/main" id="{C13B9637-589B-9A96-38C4-6C725138185C}"/>
              </a:ext>
            </a:extLst>
          </p:cNvPr>
          <p:cNvPicPr>
            <a:picLocks noChangeAspect="1"/>
          </p:cNvPicPr>
          <p:nvPr/>
        </p:nvPicPr>
        <p:blipFill>
          <a:blip r:embed="rId3"/>
          <a:stretch>
            <a:fillRect/>
          </a:stretch>
        </p:blipFill>
        <p:spPr>
          <a:xfrm>
            <a:off x="5219624" y="2270874"/>
            <a:ext cx="1752752" cy="533446"/>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sp>
        <p:nvSpPr>
          <p:cNvPr id="2" name="Content Placeholder 2">
            <a:extLst>
              <a:ext uri="{FF2B5EF4-FFF2-40B4-BE49-F238E27FC236}">
                <a16:creationId xmlns:a16="http://schemas.microsoft.com/office/drawing/2014/main" id="{C3FDB94A-4868-A6CD-B291-4E99AA3F096E}"/>
              </a:ext>
            </a:extLst>
          </p:cNvPr>
          <p:cNvSpPr txBox="1">
            <a:spLocks/>
          </p:cNvSpPr>
          <p:nvPr/>
        </p:nvSpPr>
        <p:spPr>
          <a:xfrm>
            <a:off x="864972" y="4520942"/>
            <a:ext cx="10353833" cy="134804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CA" sz="1400" dirty="0">
                <a:solidFill>
                  <a:schemeClr val="accent3">
                    <a:lumMod val="25000"/>
                  </a:schemeClr>
                </a:solidFill>
                <a:latin typeface="Abadi" panose="020B0604020104020204" pitchFamily="34" charset="0"/>
              </a:rPr>
              <a:t>Here is the query result showing the first successful ground landing date is 2017-1-5</a:t>
            </a:r>
          </a:p>
          <a:p>
            <a:pPr>
              <a:lnSpc>
                <a:spcPct val="100000"/>
              </a:lnSpc>
              <a:spcBef>
                <a:spcPts val="1400"/>
              </a:spcBef>
            </a:pPr>
            <a:endParaRPr lang="en-CA" sz="1400" dirty="0">
              <a:solidFill>
                <a:schemeClr val="accent3">
                  <a:lumMod val="25000"/>
                </a:schemeClr>
              </a:solidFill>
              <a:latin typeface="Abadi" panose="020B0604020104020204" pitchFamily="34" charset="0"/>
            </a:endParaRPr>
          </a:p>
        </p:txBody>
      </p:sp>
      <p:pic>
        <p:nvPicPr>
          <p:cNvPr id="7" name="Picture 6">
            <a:extLst>
              <a:ext uri="{FF2B5EF4-FFF2-40B4-BE49-F238E27FC236}">
                <a16:creationId xmlns:a16="http://schemas.microsoft.com/office/drawing/2014/main" id="{6323AD4A-DE37-3B18-31BB-C2364F5C0D45}"/>
              </a:ext>
            </a:extLst>
          </p:cNvPr>
          <p:cNvPicPr>
            <a:picLocks noChangeAspect="1"/>
          </p:cNvPicPr>
          <p:nvPr/>
        </p:nvPicPr>
        <p:blipFill>
          <a:blip r:embed="rId3"/>
          <a:stretch>
            <a:fillRect/>
          </a:stretch>
        </p:blipFill>
        <p:spPr>
          <a:xfrm>
            <a:off x="5676863" y="2032728"/>
            <a:ext cx="838273" cy="514395"/>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sp>
        <p:nvSpPr>
          <p:cNvPr id="2" name="Content Placeholder 2">
            <a:extLst>
              <a:ext uri="{FF2B5EF4-FFF2-40B4-BE49-F238E27FC236}">
                <a16:creationId xmlns:a16="http://schemas.microsoft.com/office/drawing/2014/main" id="{473EC897-408F-0CC3-CD2D-F7B8F2DE5522}"/>
              </a:ext>
            </a:extLst>
          </p:cNvPr>
          <p:cNvSpPr txBox="1">
            <a:spLocks/>
          </p:cNvSpPr>
          <p:nvPr/>
        </p:nvSpPr>
        <p:spPr>
          <a:xfrm>
            <a:off x="864972" y="4520942"/>
            <a:ext cx="10353833" cy="134804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CA" sz="1400" dirty="0">
                <a:solidFill>
                  <a:schemeClr val="accent3">
                    <a:lumMod val="25000"/>
                  </a:schemeClr>
                </a:solidFill>
                <a:latin typeface="Abadi" panose="020B0604020104020204" pitchFamily="34" charset="0"/>
              </a:rPr>
              <a:t>Here is the query result showing the booster version which have successful drone ship landing with payload between 4000 and 6000</a:t>
            </a:r>
          </a:p>
          <a:p>
            <a:pPr>
              <a:lnSpc>
                <a:spcPct val="100000"/>
              </a:lnSpc>
              <a:spcBef>
                <a:spcPts val="1400"/>
              </a:spcBef>
            </a:pPr>
            <a:endParaRPr lang="en-CA" sz="1400" dirty="0">
              <a:solidFill>
                <a:schemeClr val="accent3">
                  <a:lumMod val="25000"/>
                </a:schemeClr>
              </a:solidFill>
              <a:latin typeface="Abadi" panose="020B0604020104020204" pitchFamily="34" charset="0"/>
            </a:endParaRPr>
          </a:p>
        </p:txBody>
      </p:sp>
      <p:pic>
        <p:nvPicPr>
          <p:cNvPr id="6" name="Picture 5">
            <a:extLst>
              <a:ext uri="{FF2B5EF4-FFF2-40B4-BE49-F238E27FC236}">
                <a16:creationId xmlns:a16="http://schemas.microsoft.com/office/drawing/2014/main" id="{168CD074-7F47-F6CB-B3EB-D7C66D6610BD}"/>
              </a:ext>
            </a:extLst>
          </p:cNvPr>
          <p:cNvPicPr>
            <a:picLocks noChangeAspect="1"/>
          </p:cNvPicPr>
          <p:nvPr/>
        </p:nvPicPr>
        <p:blipFill>
          <a:blip r:embed="rId3"/>
          <a:stretch>
            <a:fillRect/>
          </a:stretch>
        </p:blipFill>
        <p:spPr>
          <a:xfrm>
            <a:off x="5539692" y="1797808"/>
            <a:ext cx="1112616" cy="1322185"/>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1927274"/>
            <a:ext cx="7153466" cy="4098299"/>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tx1"/>
                </a:solidFill>
                <a:latin typeface="Abadi" panose="020B0604020104020204" pitchFamily="34" charset="0"/>
              </a:rPr>
              <a:t>Summary of methodologies</a:t>
            </a:r>
          </a:p>
          <a:p>
            <a:pPr lvl="1" fontAlgn="base">
              <a:buFont typeface="Arial" panose="020B0604020202020204" pitchFamily="34" charset="0"/>
              <a:buChar char="•"/>
            </a:pPr>
            <a:r>
              <a:rPr lang="en-US" sz="1400" b="0" i="0" u="none" strike="noStrike" dirty="0">
                <a:solidFill>
                  <a:schemeClr val="tx1"/>
                </a:solidFill>
                <a:effectLst/>
                <a:latin typeface="IBM Plex Mono Text"/>
              </a:rPr>
              <a:t>Data Collection (Web Scraping &amp; API)</a:t>
            </a:r>
            <a:r>
              <a:rPr lang="en-US" sz="1400" b="0" i="0" dirty="0">
                <a:solidFill>
                  <a:schemeClr val="tx1"/>
                </a:solidFill>
                <a:effectLst/>
                <a:latin typeface="IBM Plex Mono Text"/>
              </a:rPr>
              <a:t>​</a:t>
            </a:r>
            <a:endParaRPr lang="en-US" sz="1400" b="0" i="0" dirty="0">
              <a:solidFill>
                <a:schemeClr val="tx1"/>
              </a:solidFill>
              <a:effectLst/>
              <a:latin typeface="Arial" panose="020B0604020202020204" pitchFamily="34" charset="0"/>
            </a:endParaRPr>
          </a:p>
          <a:p>
            <a:pPr lvl="1" fontAlgn="base">
              <a:buFont typeface="Arial" panose="020B0604020202020204" pitchFamily="34" charset="0"/>
              <a:buChar char="•"/>
            </a:pPr>
            <a:r>
              <a:rPr lang="en-US" sz="1400" b="0" i="0" u="none" strike="noStrike" dirty="0">
                <a:solidFill>
                  <a:schemeClr val="tx1"/>
                </a:solidFill>
                <a:effectLst/>
                <a:latin typeface="IBM Plex Mono Text"/>
              </a:rPr>
              <a:t>Exploratory Data Analysis (Data Wrangling, Visualization, Dashboard)</a:t>
            </a:r>
            <a:r>
              <a:rPr lang="en-US" sz="1400" b="0" i="0" dirty="0">
                <a:solidFill>
                  <a:schemeClr val="tx1"/>
                </a:solidFill>
                <a:effectLst/>
                <a:latin typeface="IBM Plex Mono Text"/>
              </a:rPr>
              <a:t>​</a:t>
            </a:r>
            <a:endParaRPr lang="en-US" sz="1400" b="0" i="0" dirty="0">
              <a:solidFill>
                <a:schemeClr val="tx1"/>
              </a:solidFill>
              <a:effectLst/>
              <a:latin typeface="Arial" panose="020B0604020202020204" pitchFamily="34" charset="0"/>
            </a:endParaRPr>
          </a:p>
          <a:p>
            <a:pPr lvl="1" fontAlgn="base">
              <a:buFont typeface="Arial" panose="020B0604020202020204" pitchFamily="34" charset="0"/>
              <a:buChar char="•"/>
            </a:pPr>
            <a:r>
              <a:rPr lang="en-US" sz="1400" b="0" i="0" u="none" strike="noStrike" dirty="0">
                <a:solidFill>
                  <a:schemeClr val="tx1"/>
                </a:solidFill>
                <a:effectLst/>
                <a:latin typeface="IBM Plex Mono Text"/>
              </a:rPr>
              <a:t>Predictive Analysis (Machine Learning)</a:t>
            </a:r>
            <a:endParaRPr lang="en-US" sz="1400" b="0" i="0" dirty="0">
              <a:solidFill>
                <a:schemeClr val="tx1"/>
              </a:solidFill>
              <a:effectLst/>
              <a:latin typeface="Arial" panose="020B0604020202020204" pitchFamily="34" charset="0"/>
            </a:endParaRPr>
          </a:p>
          <a:p>
            <a:pPr>
              <a:lnSpc>
                <a:spcPct val="100000"/>
              </a:lnSpc>
              <a:spcBef>
                <a:spcPts val="1400"/>
              </a:spcBef>
            </a:pPr>
            <a:endParaRPr lang="en-US" sz="2200" dirty="0">
              <a:solidFill>
                <a:schemeClr val="tx1"/>
              </a:solidFill>
              <a:latin typeface="Abadi" panose="020B0604020104020204" pitchFamily="34" charset="0"/>
            </a:endParaRPr>
          </a:p>
          <a:p>
            <a:pPr>
              <a:lnSpc>
                <a:spcPct val="100000"/>
              </a:lnSpc>
              <a:spcBef>
                <a:spcPts val="1400"/>
              </a:spcBef>
            </a:pPr>
            <a:r>
              <a:rPr lang="en-US" sz="2200" dirty="0">
                <a:solidFill>
                  <a:schemeClr val="tx1"/>
                </a:solidFill>
                <a:latin typeface="Abadi" panose="020B0604020104020204" pitchFamily="34" charset="0"/>
              </a:rPr>
              <a:t>Summary of all results</a:t>
            </a:r>
          </a:p>
          <a:p>
            <a:pPr lvl="1" fontAlgn="base">
              <a:buFont typeface="Arial" panose="020B0604020202020204" pitchFamily="34" charset="0"/>
              <a:buChar char="•"/>
            </a:pPr>
            <a:r>
              <a:rPr lang="en-US" sz="1400" b="0" i="0" u="none" strike="noStrike" dirty="0">
                <a:solidFill>
                  <a:schemeClr val="tx1"/>
                </a:solidFill>
                <a:effectLst/>
                <a:latin typeface="IBM Plex Mono Text"/>
              </a:rPr>
              <a:t>Successfully collected data from public sources</a:t>
            </a:r>
            <a:r>
              <a:rPr lang="en-US" sz="1400" b="0" i="0" dirty="0">
                <a:solidFill>
                  <a:schemeClr val="tx1"/>
                </a:solidFill>
                <a:effectLst/>
                <a:latin typeface="IBM Plex Mono Text"/>
              </a:rPr>
              <a:t>​</a:t>
            </a:r>
            <a:endParaRPr lang="en-US" sz="1400" b="0" i="0" dirty="0">
              <a:solidFill>
                <a:schemeClr val="tx1"/>
              </a:solidFill>
              <a:effectLst/>
              <a:latin typeface="Arial" panose="020B0604020202020204" pitchFamily="34" charset="0"/>
            </a:endParaRPr>
          </a:p>
          <a:p>
            <a:pPr lvl="1" fontAlgn="base">
              <a:buFont typeface="Arial" panose="020B0604020202020204" pitchFamily="34" charset="0"/>
              <a:buChar char="•"/>
            </a:pPr>
            <a:r>
              <a:rPr lang="en-US" sz="1400" b="0" i="0" u="none" strike="noStrike" dirty="0">
                <a:solidFill>
                  <a:schemeClr val="tx1"/>
                </a:solidFill>
                <a:effectLst/>
                <a:latin typeface="IBM Plex Mono Text"/>
              </a:rPr>
              <a:t>Feature engineering and interactive dashboard</a:t>
            </a:r>
            <a:r>
              <a:rPr lang="en-US" sz="1400" b="0" i="0" dirty="0">
                <a:solidFill>
                  <a:schemeClr val="tx1"/>
                </a:solidFill>
                <a:effectLst/>
                <a:latin typeface="IBM Plex Mono Text"/>
              </a:rPr>
              <a:t>​</a:t>
            </a:r>
            <a:endParaRPr lang="en-US" sz="1400" b="0" i="0" dirty="0">
              <a:solidFill>
                <a:schemeClr val="tx1"/>
              </a:solidFill>
              <a:effectLst/>
              <a:latin typeface="Arial" panose="020B0604020202020204" pitchFamily="34" charset="0"/>
            </a:endParaRPr>
          </a:p>
          <a:p>
            <a:pPr lvl="1" fontAlgn="base">
              <a:buFont typeface="Arial" panose="020B0604020202020204" pitchFamily="34" charset="0"/>
              <a:buChar char="•"/>
            </a:pPr>
            <a:r>
              <a:rPr lang="en-US" sz="1400" b="0" i="0" u="none" strike="noStrike" dirty="0">
                <a:solidFill>
                  <a:schemeClr val="tx1"/>
                </a:solidFill>
                <a:effectLst/>
                <a:latin typeface="IBM Plex Mono Text"/>
              </a:rPr>
              <a:t>Mathematical model evaluation and comparison </a:t>
            </a:r>
            <a:endParaRPr lang="en-US" sz="1400" b="0" i="0" dirty="0">
              <a:solidFill>
                <a:schemeClr val="tx1"/>
              </a:solidFill>
              <a:effectLst/>
              <a:latin typeface="Arial" panose="020B0604020202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sp>
        <p:nvSpPr>
          <p:cNvPr id="2" name="Content Placeholder 2">
            <a:extLst>
              <a:ext uri="{FF2B5EF4-FFF2-40B4-BE49-F238E27FC236}">
                <a16:creationId xmlns:a16="http://schemas.microsoft.com/office/drawing/2014/main" id="{BCBCCAF3-F426-16ED-5013-8B50B012EC5B}"/>
              </a:ext>
            </a:extLst>
          </p:cNvPr>
          <p:cNvSpPr txBox="1">
            <a:spLocks/>
          </p:cNvSpPr>
          <p:nvPr/>
        </p:nvSpPr>
        <p:spPr>
          <a:xfrm>
            <a:off x="864972" y="4520942"/>
            <a:ext cx="10353833" cy="134804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CA" sz="1400" dirty="0">
                <a:solidFill>
                  <a:schemeClr val="accent3">
                    <a:lumMod val="25000"/>
                  </a:schemeClr>
                </a:solidFill>
                <a:latin typeface="Abadi" panose="020B0604020104020204" pitchFamily="34" charset="0"/>
              </a:rPr>
              <a:t>Here is the query result showing the number of successful and failure outcomes</a:t>
            </a:r>
          </a:p>
          <a:p>
            <a:pPr>
              <a:lnSpc>
                <a:spcPct val="100000"/>
              </a:lnSpc>
              <a:spcBef>
                <a:spcPts val="1400"/>
              </a:spcBef>
            </a:pPr>
            <a:endParaRPr lang="en-CA" sz="1400" dirty="0">
              <a:solidFill>
                <a:schemeClr val="accent3">
                  <a:lumMod val="25000"/>
                </a:schemeClr>
              </a:solidFill>
              <a:latin typeface="Abadi" panose="020B0604020104020204" pitchFamily="34" charset="0"/>
            </a:endParaRPr>
          </a:p>
        </p:txBody>
      </p:sp>
      <p:pic>
        <p:nvPicPr>
          <p:cNvPr id="7" name="Picture 6">
            <a:extLst>
              <a:ext uri="{FF2B5EF4-FFF2-40B4-BE49-F238E27FC236}">
                <a16:creationId xmlns:a16="http://schemas.microsoft.com/office/drawing/2014/main" id="{8C6361C2-EF17-BA88-FF5B-807610082331}"/>
              </a:ext>
            </a:extLst>
          </p:cNvPr>
          <p:cNvPicPr>
            <a:picLocks noChangeAspect="1"/>
          </p:cNvPicPr>
          <p:nvPr/>
        </p:nvPicPr>
        <p:blipFill>
          <a:blip r:embed="rId3"/>
          <a:stretch>
            <a:fillRect/>
          </a:stretch>
        </p:blipFill>
        <p:spPr>
          <a:xfrm>
            <a:off x="5434907" y="2251822"/>
            <a:ext cx="1322185" cy="552498"/>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sp>
        <p:nvSpPr>
          <p:cNvPr id="2" name="Content Placeholder 2">
            <a:extLst>
              <a:ext uri="{FF2B5EF4-FFF2-40B4-BE49-F238E27FC236}">
                <a16:creationId xmlns:a16="http://schemas.microsoft.com/office/drawing/2014/main" id="{44407A62-B092-4C16-D6A2-C849AE5C50BB}"/>
              </a:ext>
            </a:extLst>
          </p:cNvPr>
          <p:cNvSpPr txBox="1">
            <a:spLocks/>
          </p:cNvSpPr>
          <p:nvPr/>
        </p:nvSpPr>
        <p:spPr>
          <a:xfrm>
            <a:off x="864972" y="5307125"/>
            <a:ext cx="10353833" cy="134804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CA" sz="1400" dirty="0">
                <a:solidFill>
                  <a:schemeClr val="accent3">
                    <a:lumMod val="25000"/>
                  </a:schemeClr>
                </a:solidFill>
                <a:latin typeface="Abadi" panose="020B0604020104020204" pitchFamily="34" charset="0"/>
              </a:rPr>
              <a:t>Here is the query result showing the booster versions with maximum payload</a:t>
            </a:r>
          </a:p>
          <a:p>
            <a:pPr>
              <a:lnSpc>
                <a:spcPct val="100000"/>
              </a:lnSpc>
              <a:spcBef>
                <a:spcPts val="1400"/>
              </a:spcBef>
            </a:pPr>
            <a:endParaRPr lang="en-CA" sz="1400" dirty="0">
              <a:solidFill>
                <a:schemeClr val="accent3">
                  <a:lumMod val="25000"/>
                </a:schemeClr>
              </a:solidFill>
              <a:latin typeface="Abadi" panose="020B0604020104020204" pitchFamily="34" charset="0"/>
            </a:endParaRPr>
          </a:p>
        </p:txBody>
      </p:sp>
      <p:pic>
        <p:nvPicPr>
          <p:cNvPr id="7" name="Picture 6">
            <a:extLst>
              <a:ext uri="{FF2B5EF4-FFF2-40B4-BE49-F238E27FC236}">
                <a16:creationId xmlns:a16="http://schemas.microsoft.com/office/drawing/2014/main" id="{6C046609-D258-F525-146A-1D6F088D3D73}"/>
              </a:ext>
            </a:extLst>
          </p:cNvPr>
          <p:cNvPicPr>
            <a:picLocks noChangeAspect="1"/>
          </p:cNvPicPr>
          <p:nvPr/>
        </p:nvPicPr>
        <p:blipFill>
          <a:blip r:embed="rId3"/>
          <a:stretch>
            <a:fillRect/>
          </a:stretch>
        </p:blipFill>
        <p:spPr>
          <a:xfrm>
            <a:off x="5451287" y="1426189"/>
            <a:ext cx="1181202" cy="3532176"/>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sp>
        <p:nvSpPr>
          <p:cNvPr id="2" name="Content Placeholder 2">
            <a:extLst>
              <a:ext uri="{FF2B5EF4-FFF2-40B4-BE49-F238E27FC236}">
                <a16:creationId xmlns:a16="http://schemas.microsoft.com/office/drawing/2014/main" id="{9D4ACD43-CECD-5A50-BAB3-C9469B60479B}"/>
              </a:ext>
            </a:extLst>
          </p:cNvPr>
          <p:cNvSpPr txBox="1">
            <a:spLocks/>
          </p:cNvSpPr>
          <p:nvPr/>
        </p:nvSpPr>
        <p:spPr>
          <a:xfrm>
            <a:off x="864972" y="4520942"/>
            <a:ext cx="10353833" cy="134804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CA" sz="1400" dirty="0">
                <a:solidFill>
                  <a:schemeClr val="accent3">
                    <a:lumMod val="25000"/>
                  </a:schemeClr>
                </a:solidFill>
                <a:latin typeface="Abadi" panose="020B0604020104020204" pitchFamily="34" charset="0"/>
              </a:rPr>
              <a:t>Here is the query result showing launch records in 2015 where landing outcome is failure</a:t>
            </a:r>
          </a:p>
          <a:p>
            <a:pPr>
              <a:lnSpc>
                <a:spcPct val="100000"/>
              </a:lnSpc>
              <a:spcBef>
                <a:spcPts val="1400"/>
              </a:spcBef>
            </a:pPr>
            <a:endParaRPr lang="en-CA" sz="1400" dirty="0">
              <a:solidFill>
                <a:schemeClr val="accent3">
                  <a:lumMod val="25000"/>
                </a:schemeClr>
              </a:solidFill>
              <a:latin typeface="Abadi" panose="020B0604020104020204" pitchFamily="34" charset="0"/>
            </a:endParaRPr>
          </a:p>
        </p:txBody>
      </p:sp>
      <p:pic>
        <p:nvPicPr>
          <p:cNvPr id="7" name="Picture 6">
            <a:extLst>
              <a:ext uri="{FF2B5EF4-FFF2-40B4-BE49-F238E27FC236}">
                <a16:creationId xmlns:a16="http://schemas.microsoft.com/office/drawing/2014/main" id="{E2EB2830-3B5C-7AFD-F76B-EE4E7489DF66}"/>
              </a:ext>
            </a:extLst>
          </p:cNvPr>
          <p:cNvPicPr>
            <a:picLocks noChangeAspect="1"/>
          </p:cNvPicPr>
          <p:nvPr/>
        </p:nvPicPr>
        <p:blipFill>
          <a:blip r:embed="rId3"/>
          <a:stretch>
            <a:fillRect/>
          </a:stretch>
        </p:blipFill>
        <p:spPr>
          <a:xfrm>
            <a:off x="4876694" y="2316373"/>
            <a:ext cx="2438611" cy="826842"/>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sp>
        <p:nvSpPr>
          <p:cNvPr id="2" name="Content Placeholder 2">
            <a:extLst>
              <a:ext uri="{FF2B5EF4-FFF2-40B4-BE49-F238E27FC236}">
                <a16:creationId xmlns:a16="http://schemas.microsoft.com/office/drawing/2014/main" id="{E46F8D4E-0C63-3B9E-BF36-4EF82C067F2F}"/>
              </a:ext>
            </a:extLst>
          </p:cNvPr>
          <p:cNvSpPr txBox="1">
            <a:spLocks/>
          </p:cNvSpPr>
          <p:nvPr/>
        </p:nvSpPr>
        <p:spPr>
          <a:xfrm>
            <a:off x="864972" y="4520942"/>
            <a:ext cx="10353833" cy="134804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CA" sz="1400" dirty="0">
                <a:solidFill>
                  <a:schemeClr val="accent3">
                    <a:lumMod val="25000"/>
                  </a:schemeClr>
                </a:solidFill>
                <a:latin typeface="Abadi" panose="020B0604020104020204" pitchFamily="34" charset="0"/>
              </a:rPr>
              <a:t>Here is the query result showing the ranking of landing outcomes between 2010-6-4 and 2017-3-20</a:t>
            </a:r>
          </a:p>
          <a:p>
            <a:pPr>
              <a:lnSpc>
                <a:spcPct val="100000"/>
              </a:lnSpc>
              <a:spcBef>
                <a:spcPts val="1400"/>
              </a:spcBef>
            </a:pPr>
            <a:endParaRPr lang="en-CA" sz="1400" dirty="0">
              <a:solidFill>
                <a:schemeClr val="accent3">
                  <a:lumMod val="25000"/>
                </a:schemeClr>
              </a:solidFill>
              <a:latin typeface="Abadi" panose="020B0604020104020204" pitchFamily="34" charset="0"/>
            </a:endParaRPr>
          </a:p>
        </p:txBody>
      </p:sp>
      <p:pic>
        <p:nvPicPr>
          <p:cNvPr id="7" name="Picture 6">
            <a:extLst>
              <a:ext uri="{FF2B5EF4-FFF2-40B4-BE49-F238E27FC236}">
                <a16:creationId xmlns:a16="http://schemas.microsoft.com/office/drawing/2014/main" id="{C61A8A7B-026E-3A4B-F35C-F1E7B19E2D7E}"/>
              </a:ext>
            </a:extLst>
          </p:cNvPr>
          <p:cNvPicPr>
            <a:picLocks noChangeAspect="1"/>
          </p:cNvPicPr>
          <p:nvPr/>
        </p:nvPicPr>
        <p:blipFill>
          <a:blip r:embed="rId3"/>
          <a:stretch>
            <a:fillRect/>
          </a:stretch>
        </p:blipFill>
        <p:spPr>
          <a:xfrm>
            <a:off x="4489178" y="2028401"/>
            <a:ext cx="3105419" cy="1074513"/>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a:t>
            </a:r>
          </a:p>
        </p:txBody>
      </p:sp>
      <p:sp>
        <p:nvSpPr>
          <p:cNvPr id="4" name="Content Placeholder 2">
            <a:extLst>
              <a:ext uri="{FF2B5EF4-FFF2-40B4-BE49-F238E27FC236}">
                <a16:creationId xmlns:a16="http://schemas.microsoft.com/office/drawing/2014/main" id="{A038C03A-2B24-78A3-32ED-7E82A8C0CCDB}"/>
              </a:ext>
            </a:extLst>
          </p:cNvPr>
          <p:cNvSpPr txBox="1">
            <a:spLocks/>
          </p:cNvSpPr>
          <p:nvPr/>
        </p:nvSpPr>
        <p:spPr>
          <a:xfrm>
            <a:off x="864972" y="5307125"/>
            <a:ext cx="10353833" cy="134804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CA" sz="1400" dirty="0">
                <a:solidFill>
                  <a:schemeClr val="accent3">
                    <a:lumMod val="25000"/>
                  </a:schemeClr>
                </a:solidFill>
                <a:latin typeface="Abadi" panose="020B0604020104020204" pitchFamily="34" charset="0"/>
              </a:rPr>
              <a:t>All launch sites are relatively close to a major city</a:t>
            </a:r>
          </a:p>
          <a:p>
            <a:pPr>
              <a:lnSpc>
                <a:spcPct val="100000"/>
              </a:lnSpc>
              <a:spcBef>
                <a:spcPts val="1400"/>
              </a:spcBef>
            </a:pPr>
            <a:r>
              <a:rPr lang="en-CA" sz="1400" dirty="0">
                <a:solidFill>
                  <a:schemeClr val="accent3">
                    <a:lumMod val="25000"/>
                  </a:schemeClr>
                </a:solidFill>
                <a:latin typeface="Abadi" panose="020B0604020104020204" pitchFamily="34" charset="0"/>
              </a:rPr>
              <a:t>All launch sites are near coastlines</a:t>
            </a:r>
          </a:p>
          <a:p>
            <a:pPr>
              <a:lnSpc>
                <a:spcPct val="100000"/>
              </a:lnSpc>
              <a:spcBef>
                <a:spcPts val="1400"/>
              </a:spcBef>
            </a:pPr>
            <a:endParaRPr lang="en-CA" sz="1400" dirty="0">
              <a:solidFill>
                <a:schemeClr val="accent3">
                  <a:lumMod val="25000"/>
                </a:schemeClr>
              </a:solidFill>
              <a:latin typeface="Abadi" panose="020B0604020104020204" pitchFamily="34" charset="0"/>
            </a:endParaRPr>
          </a:p>
        </p:txBody>
      </p:sp>
      <p:pic>
        <p:nvPicPr>
          <p:cNvPr id="7" name="Picture 6">
            <a:extLst>
              <a:ext uri="{FF2B5EF4-FFF2-40B4-BE49-F238E27FC236}">
                <a16:creationId xmlns:a16="http://schemas.microsoft.com/office/drawing/2014/main" id="{7346B7DF-D958-AF63-FE37-60C0D72C57E3}"/>
              </a:ext>
            </a:extLst>
          </p:cNvPr>
          <p:cNvPicPr>
            <a:picLocks noChangeAspect="1"/>
          </p:cNvPicPr>
          <p:nvPr/>
        </p:nvPicPr>
        <p:blipFill>
          <a:blip r:embed="rId3"/>
          <a:stretch>
            <a:fillRect/>
          </a:stretch>
        </p:blipFill>
        <p:spPr>
          <a:xfrm>
            <a:off x="2508613" y="1487139"/>
            <a:ext cx="7174773" cy="3640889"/>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Color-labeled Launch Outcomes</a:t>
            </a:r>
          </a:p>
        </p:txBody>
      </p:sp>
      <p:sp>
        <p:nvSpPr>
          <p:cNvPr id="2" name="Content Placeholder 2">
            <a:extLst>
              <a:ext uri="{FF2B5EF4-FFF2-40B4-BE49-F238E27FC236}">
                <a16:creationId xmlns:a16="http://schemas.microsoft.com/office/drawing/2014/main" id="{DB14C8BC-702C-E854-BA70-5D27BEA327CD}"/>
              </a:ext>
            </a:extLst>
          </p:cNvPr>
          <p:cNvSpPr txBox="1">
            <a:spLocks/>
          </p:cNvSpPr>
          <p:nvPr/>
        </p:nvSpPr>
        <p:spPr>
          <a:xfrm>
            <a:off x="864972" y="5307125"/>
            <a:ext cx="10353833" cy="134804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CA" sz="1400" dirty="0">
                <a:solidFill>
                  <a:schemeClr val="accent3">
                    <a:lumMod val="25000"/>
                  </a:schemeClr>
                </a:solidFill>
                <a:latin typeface="Abadi" panose="020B0604020104020204" pitchFamily="34" charset="0"/>
              </a:rPr>
              <a:t>Green marker indicates successful launch</a:t>
            </a:r>
          </a:p>
          <a:p>
            <a:pPr>
              <a:lnSpc>
                <a:spcPct val="100000"/>
              </a:lnSpc>
              <a:spcBef>
                <a:spcPts val="1400"/>
              </a:spcBef>
            </a:pPr>
            <a:r>
              <a:rPr lang="en-CA" sz="1400" dirty="0">
                <a:solidFill>
                  <a:schemeClr val="accent3">
                    <a:lumMod val="25000"/>
                  </a:schemeClr>
                </a:solidFill>
                <a:latin typeface="Abadi" panose="020B0604020104020204" pitchFamily="34" charset="0"/>
              </a:rPr>
              <a:t>Red marker indicates failed launch</a:t>
            </a:r>
          </a:p>
          <a:p>
            <a:pPr>
              <a:lnSpc>
                <a:spcPct val="100000"/>
              </a:lnSpc>
              <a:spcBef>
                <a:spcPts val="1400"/>
              </a:spcBef>
            </a:pPr>
            <a:endParaRPr lang="en-CA" sz="1400" dirty="0">
              <a:solidFill>
                <a:schemeClr val="accent3">
                  <a:lumMod val="25000"/>
                </a:schemeClr>
              </a:solidFill>
              <a:latin typeface="Abadi" panose="020B0604020104020204" pitchFamily="34" charset="0"/>
            </a:endParaRPr>
          </a:p>
        </p:txBody>
      </p:sp>
      <p:pic>
        <p:nvPicPr>
          <p:cNvPr id="6" name="Picture 5">
            <a:extLst>
              <a:ext uri="{FF2B5EF4-FFF2-40B4-BE49-F238E27FC236}">
                <a16:creationId xmlns:a16="http://schemas.microsoft.com/office/drawing/2014/main" id="{78FD4377-6C17-C115-93EA-6C8D2E426D1C}"/>
              </a:ext>
            </a:extLst>
          </p:cNvPr>
          <p:cNvPicPr>
            <a:picLocks noChangeAspect="1"/>
          </p:cNvPicPr>
          <p:nvPr/>
        </p:nvPicPr>
        <p:blipFill>
          <a:blip r:embed="rId3"/>
          <a:stretch>
            <a:fillRect/>
          </a:stretch>
        </p:blipFill>
        <p:spPr>
          <a:xfrm>
            <a:off x="3121678" y="1526595"/>
            <a:ext cx="5948643" cy="3632693"/>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Proximities of Launch Sites</a:t>
            </a:r>
          </a:p>
        </p:txBody>
      </p:sp>
      <p:sp>
        <p:nvSpPr>
          <p:cNvPr id="2" name="Content Placeholder 2">
            <a:extLst>
              <a:ext uri="{FF2B5EF4-FFF2-40B4-BE49-F238E27FC236}">
                <a16:creationId xmlns:a16="http://schemas.microsoft.com/office/drawing/2014/main" id="{6759252E-8A6F-40A0-B7D3-68B8F0C8CD6D}"/>
              </a:ext>
            </a:extLst>
          </p:cNvPr>
          <p:cNvSpPr txBox="1">
            <a:spLocks/>
          </p:cNvSpPr>
          <p:nvPr/>
        </p:nvSpPr>
        <p:spPr>
          <a:xfrm>
            <a:off x="864972" y="5307125"/>
            <a:ext cx="10353833" cy="134804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CA" sz="1400" dirty="0">
                <a:solidFill>
                  <a:schemeClr val="accent3">
                    <a:lumMod val="25000"/>
                  </a:schemeClr>
                </a:solidFill>
                <a:latin typeface="Abadi" panose="020B0604020104020204" pitchFamily="34" charset="0"/>
              </a:rPr>
              <a:t>This site has logistics advantage due to being close to railroad, highway, and coastline</a:t>
            </a:r>
          </a:p>
          <a:p>
            <a:pPr>
              <a:lnSpc>
                <a:spcPct val="100000"/>
              </a:lnSpc>
              <a:spcBef>
                <a:spcPts val="1400"/>
              </a:spcBef>
            </a:pPr>
            <a:r>
              <a:rPr lang="en-CA" sz="1400" dirty="0">
                <a:solidFill>
                  <a:schemeClr val="accent3">
                    <a:lumMod val="25000"/>
                  </a:schemeClr>
                </a:solidFill>
                <a:latin typeface="Abadi" panose="020B0604020104020204" pitchFamily="34" charset="0"/>
              </a:rPr>
              <a:t>All launch sites are near coastlines</a:t>
            </a:r>
          </a:p>
          <a:p>
            <a:pPr>
              <a:lnSpc>
                <a:spcPct val="100000"/>
              </a:lnSpc>
              <a:spcBef>
                <a:spcPts val="1400"/>
              </a:spcBef>
            </a:pPr>
            <a:endParaRPr lang="en-CA" sz="1400" dirty="0">
              <a:solidFill>
                <a:schemeClr val="accent3">
                  <a:lumMod val="25000"/>
                </a:schemeClr>
              </a:solidFill>
              <a:latin typeface="Abadi" panose="020B0604020104020204" pitchFamily="34" charset="0"/>
            </a:endParaRPr>
          </a:p>
        </p:txBody>
      </p:sp>
      <p:pic>
        <p:nvPicPr>
          <p:cNvPr id="6" name="Picture 5">
            <a:extLst>
              <a:ext uri="{FF2B5EF4-FFF2-40B4-BE49-F238E27FC236}">
                <a16:creationId xmlns:a16="http://schemas.microsoft.com/office/drawing/2014/main" id="{AC36A4E8-CE4D-DCED-6CD1-B5042E792A5D}"/>
              </a:ext>
            </a:extLst>
          </p:cNvPr>
          <p:cNvPicPr>
            <a:picLocks noChangeAspect="1"/>
          </p:cNvPicPr>
          <p:nvPr/>
        </p:nvPicPr>
        <p:blipFill>
          <a:blip r:embed="rId3"/>
          <a:stretch>
            <a:fillRect/>
          </a:stretch>
        </p:blipFill>
        <p:spPr>
          <a:xfrm>
            <a:off x="2041784" y="1514523"/>
            <a:ext cx="8108431" cy="3440038"/>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Success Launches for All Sites</a:t>
            </a:r>
          </a:p>
        </p:txBody>
      </p:sp>
      <p:pic>
        <p:nvPicPr>
          <p:cNvPr id="4" name="Picture 3">
            <a:extLst>
              <a:ext uri="{FF2B5EF4-FFF2-40B4-BE49-F238E27FC236}">
                <a16:creationId xmlns:a16="http://schemas.microsoft.com/office/drawing/2014/main" id="{11C8AC96-B082-EB6A-80CF-84AA83D3883D}"/>
              </a:ext>
            </a:extLst>
          </p:cNvPr>
          <p:cNvPicPr>
            <a:picLocks noChangeAspect="1"/>
          </p:cNvPicPr>
          <p:nvPr/>
        </p:nvPicPr>
        <p:blipFill>
          <a:blip r:embed="rId3"/>
          <a:stretch>
            <a:fillRect/>
          </a:stretch>
        </p:blipFill>
        <p:spPr>
          <a:xfrm>
            <a:off x="933002" y="1482562"/>
            <a:ext cx="10325995" cy="3124471"/>
          </a:xfrm>
          <a:prstGeom prst="rect">
            <a:avLst/>
          </a:prstGeom>
        </p:spPr>
      </p:pic>
      <p:sp>
        <p:nvSpPr>
          <p:cNvPr id="6" name="Content Placeholder 2">
            <a:extLst>
              <a:ext uri="{FF2B5EF4-FFF2-40B4-BE49-F238E27FC236}">
                <a16:creationId xmlns:a16="http://schemas.microsoft.com/office/drawing/2014/main" id="{04146883-3EB3-CD9F-823D-97A8A8FB63FF}"/>
              </a:ext>
            </a:extLst>
          </p:cNvPr>
          <p:cNvSpPr txBox="1">
            <a:spLocks/>
          </p:cNvSpPr>
          <p:nvPr/>
        </p:nvSpPr>
        <p:spPr>
          <a:xfrm>
            <a:off x="864972" y="5307125"/>
            <a:ext cx="10353833" cy="134804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CA" sz="1400" dirty="0">
                <a:solidFill>
                  <a:schemeClr val="accent3">
                    <a:lumMod val="25000"/>
                  </a:schemeClr>
                </a:solidFill>
                <a:latin typeface="Abadi" panose="020B0604020104020204" pitchFamily="34" charset="0"/>
              </a:rPr>
              <a:t>KSC LC-39A has highest success launches</a:t>
            </a:r>
          </a:p>
          <a:p>
            <a:pPr>
              <a:lnSpc>
                <a:spcPct val="100000"/>
              </a:lnSpc>
              <a:spcBef>
                <a:spcPts val="1400"/>
              </a:spcBef>
            </a:pPr>
            <a:r>
              <a:rPr lang="en-CA" sz="1400" dirty="0">
                <a:solidFill>
                  <a:schemeClr val="accent3">
                    <a:lumMod val="25000"/>
                  </a:schemeClr>
                </a:solidFill>
                <a:latin typeface="Abadi" panose="020B0604020104020204" pitchFamily="34" charset="0"/>
              </a:rPr>
              <a:t>CCAFS LC-40 has lowest success launches</a:t>
            </a:r>
          </a:p>
          <a:p>
            <a:pPr>
              <a:lnSpc>
                <a:spcPct val="100000"/>
              </a:lnSpc>
              <a:spcBef>
                <a:spcPts val="1400"/>
              </a:spcBef>
            </a:pPr>
            <a:endParaRPr lang="en-CA" sz="14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7" y="2521403"/>
            <a:ext cx="5660840" cy="322957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0" indent="0">
              <a:spcBef>
                <a:spcPts val="1400"/>
              </a:spcBef>
              <a:buNone/>
            </a:pPr>
            <a:r>
              <a:rPr lang="en-US" sz="1400" dirty="0">
                <a:solidFill>
                  <a:schemeClr val="accent3">
                    <a:lumMod val="25000"/>
                  </a:schemeClr>
                </a:solidFill>
                <a:latin typeface="Abadi" panose="020B0604020104020204" pitchFamily="34" charset="0"/>
              </a:rPr>
              <a:t>Space X reused the first stage during Falcon 9 launches which saved large amount of expenses. By analyzing their spacecraft launching data, we want to obtain valuable insights about Space X launches and help another company Space Y to join the competition.</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a:spcBef>
                <a:spcPts val="1400"/>
              </a:spcBef>
            </a:pPr>
            <a:r>
              <a:rPr lang="en-US" sz="1400" dirty="0">
                <a:solidFill>
                  <a:schemeClr val="accent3">
                    <a:lumMod val="25000"/>
                  </a:schemeClr>
                </a:solidFill>
                <a:latin typeface="Abadi" panose="020B0604020104020204" pitchFamily="34" charset="0"/>
              </a:rPr>
              <a:t>What are some key factors that lead to a successful landing?</a:t>
            </a:r>
          </a:p>
          <a:p>
            <a:pPr>
              <a:spcBef>
                <a:spcPts val="1400"/>
              </a:spcBef>
            </a:pPr>
            <a:r>
              <a:rPr lang="en-US" sz="1400" dirty="0">
                <a:solidFill>
                  <a:schemeClr val="accent3">
                    <a:lumMod val="25000"/>
                  </a:schemeClr>
                </a:solidFill>
                <a:latin typeface="Abadi" panose="020B0604020104020204" pitchFamily="34" charset="0"/>
              </a:rPr>
              <a:t>How do these factors affect the success rate?</a:t>
            </a:r>
          </a:p>
          <a:p>
            <a:pPr>
              <a:spcBef>
                <a:spcPts val="1400"/>
              </a:spcBef>
            </a:pP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with Highest Success Ratio</a:t>
            </a:r>
          </a:p>
        </p:txBody>
      </p:sp>
      <p:sp>
        <p:nvSpPr>
          <p:cNvPr id="2" name="Content Placeholder 2">
            <a:extLst>
              <a:ext uri="{FF2B5EF4-FFF2-40B4-BE49-F238E27FC236}">
                <a16:creationId xmlns:a16="http://schemas.microsoft.com/office/drawing/2014/main" id="{DC3EC0AD-F1AB-F7C3-FBDB-4BA40CA6E015}"/>
              </a:ext>
            </a:extLst>
          </p:cNvPr>
          <p:cNvSpPr txBox="1">
            <a:spLocks/>
          </p:cNvSpPr>
          <p:nvPr/>
        </p:nvSpPr>
        <p:spPr>
          <a:xfrm>
            <a:off x="864972" y="5307125"/>
            <a:ext cx="10353833" cy="134804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CA" sz="1400" dirty="0">
                <a:solidFill>
                  <a:schemeClr val="accent3">
                    <a:lumMod val="25000"/>
                  </a:schemeClr>
                </a:solidFill>
                <a:latin typeface="Abadi" panose="020B0604020104020204" pitchFamily="34" charset="0"/>
              </a:rPr>
              <a:t>KSC LC-39A has over ¾ success rate which is quite high</a:t>
            </a:r>
          </a:p>
          <a:p>
            <a:pPr marL="0" indent="0">
              <a:lnSpc>
                <a:spcPct val="100000"/>
              </a:lnSpc>
              <a:spcBef>
                <a:spcPts val="1400"/>
              </a:spcBef>
              <a:buNone/>
            </a:pPr>
            <a:endParaRPr lang="en-CA" sz="1400" dirty="0">
              <a:solidFill>
                <a:schemeClr val="accent3">
                  <a:lumMod val="25000"/>
                </a:schemeClr>
              </a:solidFill>
              <a:latin typeface="Abadi" panose="020B0604020104020204" pitchFamily="34" charset="0"/>
            </a:endParaRPr>
          </a:p>
        </p:txBody>
      </p:sp>
      <p:pic>
        <p:nvPicPr>
          <p:cNvPr id="6" name="Picture 5">
            <a:extLst>
              <a:ext uri="{FF2B5EF4-FFF2-40B4-BE49-F238E27FC236}">
                <a16:creationId xmlns:a16="http://schemas.microsoft.com/office/drawing/2014/main" id="{319CE129-F067-21EF-F5B0-9D7C9BB71093}"/>
              </a:ext>
            </a:extLst>
          </p:cNvPr>
          <p:cNvPicPr>
            <a:picLocks noChangeAspect="1"/>
          </p:cNvPicPr>
          <p:nvPr/>
        </p:nvPicPr>
        <p:blipFill>
          <a:blip r:embed="rId3"/>
          <a:stretch>
            <a:fillRect/>
          </a:stretch>
        </p:blipFill>
        <p:spPr>
          <a:xfrm>
            <a:off x="942528" y="1606599"/>
            <a:ext cx="10306943" cy="3181626"/>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Outcome Scatter Plot</a:t>
            </a:r>
          </a:p>
        </p:txBody>
      </p:sp>
      <p:sp>
        <p:nvSpPr>
          <p:cNvPr id="2" name="Content Placeholder 2">
            <a:extLst>
              <a:ext uri="{FF2B5EF4-FFF2-40B4-BE49-F238E27FC236}">
                <a16:creationId xmlns:a16="http://schemas.microsoft.com/office/drawing/2014/main" id="{51FDFDED-99D0-A274-08B5-492A47F7654E}"/>
              </a:ext>
            </a:extLst>
          </p:cNvPr>
          <p:cNvSpPr txBox="1">
            <a:spLocks/>
          </p:cNvSpPr>
          <p:nvPr/>
        </p:nvSpPr>
        <p:spPr>
          <a:xfrm>
            <a:off x="770011" y="4731563"/>
            <a:ext cx="10353833" cy="134804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CA" sz="1400" dirty="0">
                <a:solidFill>
                  <a:schemeClr val="accent3">
                    <a:lumMod val="25000"/>
                  </a:schemeClr>
                </a:solidFill>
                <a:latin typeface="Abadi" panose="020B0604020104020204" pitchFamily="34" charset="0"/>
              </a:rPr>
              <a:t>Below 5000 kg, it is almost equally likely to succeed or fail</a:t>
            </a:r>
          </a:p>
          <a:p>
            <a:pPr>
              <a:lnSpc>
                <a:spcPct val="100000"/>
              </a:lnSpc>
              <a:spcBef>
                <a:spcPts val="1400"/>
              </a:spcBef>
            </a:pPr>
            <a:r>
              <a:rPr lang="en-CA" sz="1400" dirty="0">
                <a:solidFill>
                  <a:schemeClr val="accent3">
                    <a:lumMod val="25000"/>
                  </a:schemeClr>
                </a:solidFill>
                <a:latin typeface="Abadi" panose="020B0604020104020204" pitchFamily="34" charset="0"/>
              </a:rPr>
              <a:t>Over 5000 kg, it is more likely to fail</a:t>
            </a:r>
          </a:p>
          <a:p>
            <a:pPr>
              <a:lnSpc>
                <a:spcPct val="100000"/>
              </a:lnSpc>
              <a:spcBef>
                <a:spcPts val="1400"/>
              </a:spcBef>
            </a:pPr>
            <a:endParaRPr lang="en-CA" sz="1400" dirty="0">
              <a:solidFill>
                <a:schemeClr val="accent3">
                  <a:lumMod val="25000"/>
                </a:schemeClr>
              </a:solidFill>
              <a:latin typeface="Abadi" panose="020B0604020104020204" pitchFamily="34" charset="0"/>
            </a:endParaRPr>
          </a:p>
        </p:txBody>
      </p:sp>
      <p:pic>
        <p:nvPicPr>
          <p:cNvPr id="6" name="Picture 5">
            <a:extLst>
              <a:ext uri="{FF2B5EF4-FFF2-40B4-BE49-F238E27FC236}">
                <a16:creationId xmlns:a16="http://schemas.microsoft.com/office/drawing/2014/main" id="{9A85D3B3-7E7E-C01E-1487-6F819FE4CCEF}"/>
              </a:ext>
            </a:extLst>
          </p:cNvPr>
          <p:cNvPicPr>
            <a:picLocks noChangeAspect="1"/>
          </p:cNvPicPr>
          <p:nvPr/>
        </p:nvPicPr>
        <p:blipFill>
          <a:blip r:embed="rId3"/>
          <a:stretch>
            <a:fillRect/>
          </a:stretch>
        </p:blipFill>
        <p:spPr>
          <a:xfrm>
            <a:off x="693803" y="1657186"/>
            <a:ext cx="4871505" cy="1743486"/>
          </a:xfrm>
          <a:prstGeom prst="rect">
            <a:avLst/>
          </a:prstGeom>
        </p:spPr>
      </p:pic>
      <p:pic>
        <p:nvPicPr>
          <p:cNvPr id="8" name="Picture 7">
            <a:extLst>
              <a:ext uri="{FF2B5EF4-FFF2-40B4-BE49-F238E27FC236}">
                <a16:creationId xmlns:a16="http://schemas.microsoft.com/office/drawing/2014/main" id="{9FDF556D-844B-A4D4-C0F6-86438190A738}"/>
              </a:ext>
            </a:extLst>
          </p:cNvPr>
          <p:cNvPicPr>
            <a:picLocks noChangeAspect="1"/>
          </p:cNvPicPr>
          <p:nvPr/>
        </p:nvPicPr>
        <p:blipFill>
          <a:blip r:embed="rId4"/>
          <a:stretch>
            <a:fillRect/>
          </a:stretch>
        </p:blipFill>
        <p:spPr>
          <a:xfrm>
            <a:off x="6096000" y="1626885"/>
            <a:ext cx="5009572" cy="1773787"/>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sp>
        <p:nvSpPr>
          <p:cNvPr id="6" name="Content Placeholder 2">
            <a:extLst>
              <a:ext uri="{FF2B5EF4-FFF2-40B4-BE49-F238E27FC236}">
                <a16:creationId xmlns:a16="http://schemas.microsoft.com/office/drawing/2014/main" id="{57692B72-5984-FE39-F441-5533784FC3F1}"/>
              </a:ext>
            </a:extLst>
          </p:cNvPr>
          <p:cNvSpPr txBox="1">
            <a:spLocks/>
          </p:cNvSpPr>
          <p:nvPr/>
        </p:nvSpPr>
        <p:spPr>
          <a:xfrm>
            <a:off x="770011" y="4731563"/>
            <a:ext cx="10353833" cy="134804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CA" sz="1400" dirty="0">
                <a:solidFill>
                  <a:schemeClr val="accent3">
                    <a:lumMod val="25000"/>
                  </a:schemeClr>
                </a:solidFill>
                <a:latin typeface="Abadi" panose="020B0604020104020204" pitchFamily="34" charset="0"/>
              </a:rPr>
              <a:t>Four models were trained and the train / test accuracy was displayed above</a:t>
            </a:r>
          </a:p>
          <a:p>
            <a:pPr>
              <a:lnSpc>
                <a:spcPct val="100000"/>
              </a:lnSpc>
              <a:spcBef>
                <a:spcPts val="1400"/>
              </a:spcBef>
            </a:pPr>
            <a:r>
              <a:rPr lang="en-CA" sz="1400" dirty="0">
                <a:solidFill>
                  <a:schemeClr val="accent3">
                    <a:lumMod val="25000"/>
                  </a:schemeClr>
                </a:solidFill>
                <a:latin typeface="Abadi" panose="020B0604020104020204" pitchFamily="34" charset="0"/>
              </a:rPr>
              <a:t>They all have the same test accuracy, possibly because the dataset sample size is too small</a:t>
            </a:r>
          </a:p>
          <a:p>
            <a:pPr>
              <a:lnSpc>
                <a:spcPct val="100000"/>
              </a:lnSpc>
              <a:spcBef>
                <a:spcPts val="1400"/>
              </a:spcBef>
            </a:pPr>
            <a:r>
              <a:rPr lang="en-CA" sz="1400" dirty="0">
                <a:solidFill>
                  <a:schemeClr val="accent3">
                    <a:lumMod val="25000"/>
                  </a:schemeClr>
                </a:solidFill>
                <a:latin typeface="Abadi" panose="020B0604020104020204" pitchFamily="34" charset="0"/>
              </a:rPr>
              <a:t>Decision Tree model has slightly higher training accuracy</a:t>
            </a:r>
          </a:p>
          <a:p>
            <a:pPr>
              <a:lnSpc>
                <a:spcPct val="100000"/>
              </a:lnSpc>
              <a:spcBef>
                <a:spcPts val="1400"/>
              </a:spcBef>
            </a:pPr>
            <a:endParaRPr lang="en-CA" sz="1400" dirty="0">
              <a:solidFill>
                <a:schemeClr val="accent3">
                  <a:lumMod val="25000"/>
                </a:schemeClr>
              </a:solidFill>
              <a:latin typeface="Abadi" panose="020B0604020104020204" pitchFamily="34" charset="0"/>
            </a:endParaRPr>
          </a:p>
        </p:txBody>
      </p:sp>
      <p:pic>
        <p:nvPicPr>
          <p:cNvPr id="8" name="Picture 7">
            <a:extLst>
              <a:ext uri="{FF2B5EF4-FFF2-40B4-BE49-F238E27FC236}">
                <a16:creationId xmlns:a16="http://schemas.microsoft.com/office/drawing/2014/main" id="{F9CD387D-A087-F534-9D4B-A699009C9C9D}"/>
              </a:ext>
            </a:extLst>
          </p:cNvPr>
          <p:cNvPicPr>
            <a:picLocks noChangeAspect="1"/>
          </p:cNvPicPr>
          <p:nvPr/>
        </p:nvPicPr>
        <p:blipFill>
          <a:blip r:embed="rId3"/>
          <a:stretch>
            <a:fillRect/>
          </a:stretch>
        </p:blipFill>
        <p:spPr>
          <a:xfrm>
            <a:off x="3917959" y="1371599"/>
            <a:ext cx="4057936" cy="3209110"/>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798D142D-B8E1-619F-7295-6B0FEDD51089}"/>
              </a:ext>
            </a:extLst>
          </p:cNvPr>
          <p:cNvPicPr>
            <a:picLocks noChangeAspect="1"/>
          </p:cNvPicPr>
          <p:nvPr/>
        </p:nvPicPr>
        <p:blipFill>
          <a:blip r:embed="rId3"/>
          <a:stretch>
            <a:fillRect/>
          </a:stretch>
        </p:blipFill>
        <p:spPr>
          <a:xfrm>
            <a:off x="4239183" y="1393310"/>
            <a:ext cx="3713633" cy="3100076"/>
          </a:xfrm>
          <a:prstGeom prst="rect">
            <a:avLst/>
          </a:prstGeom>
        </p:spPr>
      </p:pic>
      <p:sp>
        <p:nvSpPr>
          <p:cNvPr id="8" name="Content Placeholder 2">
            <a:extLst>
              <a:ext uri="{FF2B5EF4-FFF2-40B4-BE49-F238E27FC236}">
                <a16:creationId xmlns:a16="http://schemas.microsoft.com/office/drawing/2014/main" id="{417A74AE-4CE6-6707-FE7A-57243B4EEAA7}"/>
              </a:ext>
            </a:extLst>
          </p:cNvPr>
          <p:cNvSpPr txBox="1">
            <a:spLocks/>
          </p:cNvSpPr>
          <p:nvPr/>
        </p:nvSpPr>
        <p:spPr>
          <a:xfrm>
            <a:off x="770011" y="4731563"/>
            <a:ext cx="10353833" cy="134804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CA" sz="1400" dirty="0">
                <a:solidFill>
                  <a:schemeClr val="accent3">
                    <a:lumMod val="25000"/>
                  </a:schemeClr>
                </a:solidFill>
                <a:latin typeface="Abadi" panose="020B0604020104020204" pitchFamily="34" charset="0"/>
              </a:rPr>
              <a:t>This is the confusion matrix for Decision Tree model</a:t>
            </a:r>
          </a:p>
          <a:p>
            <a:pPr>
              <a:lnSpc>
                <a:spcPct val="100000"/>
              </a:lnSpc>
              <a:spcBef>
                <a:spcPts val="1400"/>
              </a:spcBef>
            </a:pPr>
            <a:r>
              <a:rPr lang="en-CA" sz="1400" dirty="0">
                <a:solidFill>
                  <a:schemeClr val="accent3">
                    <a:lumMod val="25000"/>
                  </a:schemeClr>
                </a:solidFill>
                <a:latin typeface="Abadi" panose="020B0604020104020204" pitchFamily="34" charset="0"/>
              </a:rPr>
              <a:t>The majority cases are true positives</a:t>
            </a:r>
          </a:p>
          <a:p>
            <a:pPr>
              <a:lnSpc>
                <a:spcPct val="100000"/>
              </a:lnSpc>
              <a:spcBef>
                <a:spcPts val="1400"/>
              </a:spcBef>
            </a:pPr>
            <a:r>
              <a:rPr lang="en-CA" sz="1400" dirty="0">
                <a:solidFill>
                  <a:schemeClr val="accent3">
                    <a:lumMod val="25000"/>
                  </a:schemeClr>
                </a:solidFill>
                <a:latin typeface="Abadi" panose="020B0604020104020204" pitchFamily="34" charset="0"/>
              </a:rPr>
              <a:t>The problem in this model is mainly in the cases of false positives</a:t>
            </a:r>
          </a:p>
          <a:p>
            <a:pPr>
              <a:lnSpc>
                <a:spcPct val="100000"/>
              </a:lnSpc>
              <a:spcBef>
                <a:spcPts val="1400"/>
              </a:spcBef>
            </a:pPr>
            <a:endParaRPr lang="en-CA" sz="14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8796611"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KSC LC-39A might be the best option among all launch sites</a:t>
            </a:r>
          </a:p>
          <a:p>
            <a:pPr>
              <a:lnSpc>
                <a:spcPct val="100000"/>
              </a:lnSpc>
              <a:spcBef>
                <a:spcPts val="1400"/>
              </a:spcBef>
            </a:pPr>
            <a:r>
              <a:rPr lang="en-US" sz="2200" dirty="0">
                <a:solidFill>
                  <a:schemeClr val="accent3">
                    <a:lumMod val="25000"/>
                  </a:schemeClr>
                </a:solidFill>
                <a:latin typeface="Abadi" panose="020B0604020104020204" pitchFamily="34" charset="0"/>
              </a:rPr>
              <a:t>Launch sites with convenient logistics are preferred</a:t>
            </a:r>
          </a:p>
          <a:p>
            <a:pPr>
              <a:lnSpc>
                <a:spcPct val="100000"/>
              </a:lnSpc>
              <a:spcBef>
                <a:spcPts val="1400"/>
              </a:spcBef>
            </a:pPr>
            <a:r>
              <a:rPr lang="en-US" sz="2200" dirty="0">
                <a:solidFill>
                  <a:schemeClr val="accent3">
                    <a:lumMod val="25000"/>
                  </a:schemeClr>
                </a:solidFill>
                <a:latin typeface="Abadi" panose="020B0604020104020204" pitchFamily="34" charset="0"/>
              </a:rPr>
              <a:t>Low payload mass is preferred</a:t>
            </a:r>
          </a:p>
          <a:p>
            <a:pPr>
              <a:lnSpc>
                <a:spcPct val="100000"/>
              </a:lnSpc>
              <a:spcBef>
                <a:spcPts val="1400"/>
              </a:spcBef>
            </a:pPr>
            <a:r>
              <a:rPr lang="en-US" sz="2200" dirty="0">
                <a:solidFill>
                  <a:schemeClr val="accent3">
                    <a:lumMod val="25000"/>
                  </a:schemeClr>
                </a:solidFill>
                <a:latin typeface="Abadi" panose="020B0604020104020204" pitchFamily="34" charset="0"/>
              </a:rPr>
              <a:t>Success rate improves over the years</a:t>
            </a:r>
          </a:p>
          <a:p>
            <a:pPr>
              <a:lnSpc>
                <a:spcPct val="100000"/>
              </a:lnSpc>
              <a:spcBef>
                <a:spcPts val="1400"/>
              </a:spcBef>
            </a:pPr>
            <a:r>
              <a:rPr lang="en-US" sz="2200" dirty="0">
                <a:solidFill>
                  <a:schemeClr val="accent3">
                    <a:lumMod val="25000"/>
                  </a:schemeClr>
                </a:solidFill>
                <a:latin typeface="Abadi" panose="020B0604020104020204" pitchFamily="34" charset="0"/>
              </a:rPr>
              <a:t>ES-L1, GEO, HEO, SSO orbits are preferred</a:t>
            </a:r>
          </a:p>
          <a:p>
            <a:pPr>
              <a:lnSpc>
                <a:spcPct val="100000"/>
              </a:lnSpc>
              <a:spcBef>
                <a:spcPts val="1400"/>
              </a:spcBef>
            </a:pPr>
            <a:r>
              <a:rPr lang="en-US" sz="2200" dirty="0">
                <a:solidFill>
                  <a:schemeClr val="accent3">
                    <a:lumMod val="25000"/>
                  </a:schemeClr>
                </a:solidFill>
                <a:latin typeface="Abadi" panose="020B0604020104020204" pitchFamily="34" charset="0"/>
              </a:rPr>
              <a:t>For future analysis, decision tree might be preferred</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Special thanks to IBM, Coursera, instructors, and peers who help review my work</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SpaceX API &amp; Web Scraping</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Data Preprocessing &amp; Data Categorization</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Normalization &amp; Various Model Fitting &amp; Parameter </a:t>
            </a:r>
            <a:r>
              <a:rPr lang="en-US" sz="7600" dirty="0" err="1">
                <a:solidFill>
                  <a:schemeClr val="bg2">
                    <a:lumMod val="50000"/>
                  </a:schemeClr>
                </a:solidFill>
                <a:latin typeface="Abadi"/>
              </a:rPr>
              <a:t>Hypertuning</a:t>
            </a:r>
            <a:endParaRPr lang="en-US" sz="7600" dirty="0">
              <a:solidFill>
                <a:schemeClr val="bg2">
                  <a:lumMod val="50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gn="l"/>
            <a:endParaRPr lang="en-US" sz="1800" b="0" i="0" u="none" strike="noStrike" baseline="0" dirty="0">
              <a:solidFill>
                <a:srgbClr val="000000"/>
              </a:solidFill>
              <a:latin typeface="Abadi" panose="020B0604020104020204" pitchFamily="34" charset="0"/>
            </a:endParaRPr>
          </a:p>
          <a:p>
            <a:r>
              <a:rPr lang="en-US" sz="1800" b="0" i="0" u="none" strike="noStrike" baseline="0" dirty="0">
                <a:solidFill>
                  <a:srgbClr val="000000"/>
                </a:solidFill>
                <a:latin typeface="Abadi" panose="020B0604020104020204" pitchFamily="34" charset="0"/>
              </a:rPr>
              <a:t>Data was collected from Space X API (https://api.spacexdata.com/v4/rockets/) </a:t>
            </a:r>
          </a:p>
          <a:p>
            <a:pPr marL="0" indent="0">
              <a:buNone/>
            </a:pPr>
            <a:endParaRPr lang="en-US" sz="1800" b="0" i="0" u="none" strike="noStrike" baseline="0" dirty="0">
              <a:solidFill>
                <a:srgbClr val="000000"/>
              </a:solidFill>
              <a:latin typeface="Abadi" panose="020B0604020104020204" pitchFamily="34" charset="0"/>
            </a:endParaRPr>
          </a:p>
          <a:p>
            <a:r>
              <a:rPr lang="en-US" sz="1800" b="0" i="0" u="none" strike="noStrike" baseline="0" dirty="0">
                <a:solidFill>
                  <a:srgbClr val="000000"/>
                </a:solidFill>
                <a:latin typeface="Abadi" panose="020B0604020104020204" pitchFamily="34" charset="0"/>
              </a:rPr>
              <a:t>Another data source was web-scraped from Wikipedia (https://en.wikipedia.org/wiki/List_of_Falcon/_9/_and_Falcon_Heavy_launches)</a:t>
            </a: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765370" y="5633733"/>
            <a:ext cx="3068943" cy="730978"/>
          </a:xfrm>
          <a:prstGeom prst="rect">
            <a:avLst/>
          </a:prstGeom>
        </p:spPr>
        <p:txBody>
          <a:bodyPr vert="horz" lIns="91440" tIns="45720" rIns="91440" bIns="45720" rtlCol="0" anchor="t">
            <a:noAutofit/>
          </a:bodyPr>
          <a:lstStyle/>
          <a:p>
            <a:pPr marL="0" indent="0">
              <a:buNone/>
            </a:pPr>
            <a:r>
              <a:rPr lang="en-US" sz="1000" dirty="0"/>
              <a:t>Link to code: </a:t>
            </a:r>
          </a:p>
          <a:p>
            <a:pPr marL="0" indent="0">
              <a:buNone/>
            </a:pPr>
            <a:r>
              <a:rPr lang="en-US" sz="1000" dirty="0">
                <a:hlinkClick r:id="rId3"/>
              </a:rPr>
              <a:t>https://github.com/jouran/IBM-Data-Science-Capstone/blob/2b82f629e8a273e1c2466625869f713e94c808ed/jupyter-labs-spacex-data-collection-api.ipynb</a:t>
            </a:r>
            <a:r>
              <a:rPr lang="en-US" sz="1000" dirty="0"/>
              <a:t> </a:t>
            </a:r>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graphicFrame>
        <p:nvGraphicFramePr>
          <p:cNvPr id="2" name="Diagram 1">
            <a:extLst>
              <a:ext uri="{FF2B5EF4-FFF2-40B4-BE49-F238E27FC236}">
                <a16:creationId xmlns:a16="http://schemas.microsoft.com/office/drawing/2014/main" id="{3A4CEF9C-3FA8-EA28-8799-76C52FFCA5E2}"/>
              </a:ext>
            </a:extLst>
          </p:cNvPr>
          <p:cNvGraphicFramePr/>
          <p:nvPr>
            <p:extLst>
              <p:ext uri="{D42A27DB-BD31-4B8C-83A1-F6EECF244321}">
                <p14:modId xmlns:p14="http://schemas.microsoft.com/office/powerpoint/2010/main" val="848537272"/>
              </p:ext>
            </p:extLst>
          </p:nvPr>
        </p:nvGraphicFramePr>
        <p:xfrm>
          <a:off x="1898425" y="1756953"/>
          <a:ext cx="7203801" cy="388262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graphicFrame>
        <p:nvGraphicFramePr>
          <p:cNvPr id="5" name="Diagram 4">
            <a:extLst>
              <a:ext uri="{FF2B5EF4-FFF2-40B4-BE49-F238E27FC236}">
                <a16:creationId xmlns:a16="http://schemas.microsoft.com/office/drawing/2014/main" id="{05EDB5EF-D1FA-6BF2-7202-4F5C3EEAB34B}"/>
              </a:ext>
            </a:extLst>
          </p:cNvPr>
          <p:cNvGraphicFramePr/>
          <p:nvPr>
            <p:extLst>
              <p:ext uri="{D42A27DB-BD31-4B8C-83A1-F6EECF244321}">
                <p14:modId xmlns:p14="http://schemas.microsoft.com/office/powerpoint/2010/main" val="3408735695"/>
              </p:ext>
            </p:extLst>
          </p:nvPr>
        </p:nvGraphicFramePr>
        <p:xfrm>
          <a:off x="1898425" y="1756953"/>
          <a:ext cx="7152743" cy="35948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ext Placeholder 2">
            <a:extLst>
              <a:ext uri="{FF2B5EF4-FFF2-40B4-BE49-F238E27FC236}">
                <a16:creationId xmlns:a16="http://schemas.microsoft.com/office/drawing/2014/main" id="{6ED8F681-AB54-D1F6-F9B3-C417786A4639}"/>
              </a:ext>
            </a:extLst>
          </p:cNvPr>
          <p:cNvSpPr txBox="1">
            <a:spLocks/>
          </p:cNvSpPr>
          <p:nvPr/>
        </p:nvSpPr>
        <p:spPr>
          <a:xfrm>
            <a:off x="765370" y="5633733"/>
            <a:ext cx="3068943" cy="730978"/>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000" dirty="0"/>
              <a:t>Link to code: </a:t>
            </a:r>
          </a:p>
          <a:p>
            <a:pPr marL="0" indent="0">
              <a:buFont typeface="Arial" panose="020B0604020202020204" pitchFamily="34" charset="0"/>
              <a:buNone/>
            </a:pPr>
            <a:r>
              <a:rPr lang="en-US" sz="1000" dirty="0">
                <a:hlinkClick r:id="rId8"/>
              </a:rPr>
              <a:t>https://github.com/jouran/IBM-Data-Science-Capstone/blob/2b82f629e8a273e1c2466625869f713e94c808ed/jupyter-labs-webscraping.ipynb</a:t>
            </a:r>
            <a:r>
              <a:rPr lang="en-US" sz="1000" dirty="0"/>
              <a:t> </a:t>
            </a:r>
          </a:p>
        </p:txBody>
      </p: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1036</TotalTime>
  <Words>1819</Words>
  <Application>Microsoft Office PowerPoint</Application>
  <PresentationFormat>Widescreen</PresentationFormat>
  <Paragraphs>236</Paragraphs>
  <Slides>47</Slides>
  <Notes>4</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47</vt:i4>
      </vt:variant>
    </vt:vector>
  </HeadingPairs>
  <TitlesOfParts>
    <vt:vector size="56" baseType="lpstr">
      <vt:lpstr>AAAAA E+ Graphik</vt:lpstr>
      <vt:lpstr>AAAAA F+ Graphik</vt:lpstr>
      <vt:lpstr>IBM Plex Mono Text</vt:lpstr>
      <vt:lpstr>Abadi</vt:lpstr>
      <vt:lpstr>Arial</vt:lpstr>
      <vt:lpstr>Calibri</vt:lpstr>
      <vt:lpstr>Calibri Light</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Hu Zheyuan</cp:lastModifiedBy>
  <cp:revision>239</cp:revision>
  <dcterms:created xsi:type="dcterms:W3CDTF">2021-04-29T18:58:34Z</dcterms:created>
  <dcterms:modified xsi:type="dcterms:W3CDTF">2023-03-15T20:50:17Z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